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3"/>
  </p:notesMasterIdLst>
  <p:handoutMasterIdLst>
    <p:handoutMasterId r:id="rId14"/>
  </p:handoutMasterIdLst>
  <p:sldIdLst>
    <p:sldId id="375" r:id="rId2"/>
    <p:sldId id="376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A4"/>
    <a:srgbClr val="16408A"/>
    <a:srgbClr val="000000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41" autoAdjust="0"/>
  </p:normalViewPr>
  <p:slideViewPr>
    <p:cSldViewPr snapToGrid="0">
      <p:cViewPr varScale="1">
        <p:scale>
          <a:sx n="106" d="100"/>
          <a:sy n="106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1" d="100"/>
          <a:sy n="131" d="100"/>
        </p:scale>
        <p:origin x="15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C8B925-6430-44A3-8EAC-6E795B39EED4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21D01C58-BD72-4942-828F-218933DB4695}">
      <dgm:prSet phldrT="[Texte]" custT="1"/>
      <dgm:spPr/>
      <dgm:t>
        <a:bodyPr/>
        <a:lstStyle/>
        <a:p>
          <a:r>
            <a:rPr lang="fr-FR" sz="1800" b="1" dirty="0"/>
            <a:t>Élèves </a:t>
          </a:r>
        </a:p>
        <a:p>
          <a:r>
            <a:rPr lang="fr-FR" sz="1800" b="1" dirty="0"/>
            <a:t>UPE2A</a:t>
          </a:r>
        </a:p>
      </dgm:t>
    </dgm:pt>
    <dgm:pt modelId="{E18B8480-9A51-4843-9630-91C8A9B940BC}" type="parTrans" cxnId="{FFD277C4-C2D6-4139-8FAD-C7A879B86B06}">
      <dgm:prSet/>
      <dgm:spPr/>
      <dgm:t>
        <a:bodyPr/>
        <a:lstStyle/>
        <a:p>
          <a:endParaRPr lang="fr-FR"/>
        </a:p>
      </dgm:t>
    </dgm:pt>
    <dgm:pt modelId="{1C2B2B54-A039-4A54-B83E-268D5B734DF9}" type="sibTrans" cxnId="{FFD277C4-C2D6-4139-8FAD-C7A879B86B06}">
      <dgm:prSet/>
      <dgm:spPr/>
      <dgm:t>
        <a:bodyPr/>
        <a:lstStyle/>
        <a:p>
          <a:endParaRPr lang="fr-FR"/>
        </a:p>
      </dgm:t>
    </dgm:pt>
    <dgm:pt modelId="{395ED99A-6A68-4FBD-8AA0-79CA20DD736E}">
      <dgm:prSet phldrT="[Texte]" custT="1"/>
      <dgm:spPr/>
      <dgm:t>
        <a:bodyPr/>
        <a:lstStyle/>
        <a:p>
          <a:r>
            <a:rPr lang="fr-FR" sz="1800" b="1" dirty="0"/>
            <a:t>Parents OEPRE</a:t>
          </a:r>
        </a:p>
      </dgm:t>
    </dgm:pt>
    <dgm:pt modelId="{48C546DD-4B07-44CD-AB65-AE2FC8255AC4}" type="parTrans" cxnId="{5157ADF8-4BBD-44BF-A6D3-E0C47B2B8F6D}">
      <dgm:prSet/>
      <dgm:spPr/>
      <dgm:t>
        <a:bodyPr/>
        <a:lstStyle/>
        <a:p>
          <a:endParaRPr lang="fr-FR"/>
        </a:p>
      </dgm:t>
    </dgm:pt>
    <dgm:pt modelId="{4D8F7D31-6746-4EC0-BE51-4285B8F528A5}" type="sibTrans" cxnId="{5157ADF8-4BBD-44BF-A6D3-E0C47B2B8F6D}">
      <dgm:prSet/>
      <dgm:spPr/>
      <dgm:t>
        <a:bodyPr/>
        <a:lstStyle/>
        <a:p>
          <a:endParaRPr lang="fr-FR"/>
        </a:p>
      </dgm:t>
    </dgm:pt>
    <dgm:pt modelId="{D4F110CC-FFA0-448C-9EE4-D66D5177E793}">
      <dgm:prSet phldrT="[Texte]" custT="1"/>
      <dgm:spPr/>
      <dgm:t>
        <a:bodyPr/>
        <a:lstStyle/>
        <a:p>
          <a:r>
            <a:rPr lang="fr-FR" sz="1400" b="1" dirty="0"/>
            <a:t>Collégiens</a:t>
          </a:r>
          <a:endParaRPr lang="fr-FR" sz="1200" b="1" dirty="0"/>
        </a:p>
      </dgm:t>
    </dgm:pt>
    <dgm:pt modelId="{F3701D91-BE37-492D-87E2-131B6A0ED79D}" type="parTrans" cxnId="{00B5382B-29B8-45B7-B09C-574AE0525B19}">
      <dgm:prSet/>
      <dgm:spPr/>
      <dgm:t>
        <a:bodyPr/>
        <a:lstStyle/>
        <a:p>
          <a:endParaRPr lang="fr-FR"/>
        </a:p>
      </dgm:t>
    </dgm:pt>
    <dgm:pt modelId="{8F9FE593-188A-48A7-B6A1-5DAC2AF5EAD2}" type="sibTrans" cxnId="{00B5382B-29B8-45B7-B09C-574AE0525B19}">
      <dgm:prSet/>
      <dgm:spPr/>
      <dgm:t>
        <a:bodyPr/>
        <a:lstStyle/>
        <a:p>
          <a:endParaRPr lang="fr-FR"/>
        </a:p>
      </dgm:t>
    </dgm:pt>
    <dgm:pt modelId="{461207ED-A659-4523-A26B-E1ED686FEAB1}">
      <dgm:prSet phldrT="[Texte]" custT="1"/>
      <dgm:spPr/>
      <dgm:t>
        <a:bodyPr/>
        <a:lstStyle/>
        <a:p>
          <a:r>
            <a:rPr lang="fr-FR" sz="1400" b="1" dirty="0" smtClean="0"/>
            <a:t>Personnels </a:t>
          </a:r>
          <a:endParaRPr lang="fr-FR" sz="1400" b="1" dirty="0"/>
        </a:p>
        <a:p>
          <a:r>
            <a:rPr lang="fr-FR" sz="1400" b="1" dirty="0"/>
            <a:t>collège</a:t>
          </a:r>
        </a:p>
      </dgm:t>
    </dgm:pt>
    <dgm:pt modelId="{438722FD-5704-44BF-95C4-C7FE1B426D48}" type="parTrans" cxnId="{F80E98B9-5979-41EF-B2E6-0CC236628A0A}">
      <dgm:prSet/>
      <dgm:spPr/>
      <dgm:t>
        <a:bodyPr/>
        <a:lstStyle/>
        <a:p>
          <a:endParaRPr lang="fr-FR"/>
        </a:p>
      </dgm:t>
    </dgm:pt>
    <dgm:pt modelId="{1AE587F8-9B54-4CB8-91C6-0820D78A237D}" type="sibTrans" cxnId="{F80E98B9-5979-41EF-B2E6-0CC236628A0A}">
      <dgm:prSet/>
      <dgm:spPr/>
      <dgm:t>
        <a:bodyPr/>
        <a:lstStyle/>
        <a:p>
          <a:endParaRPr lang="fr-FR"/>
        </a:p>
      </dgm:t>
    </dgm:pt>
    <dgm:pt modelId="{5ACF421C-4442-4542-A519-90AD621902C4}">
      <dgm:prSet phldrT="[Texte]" custT="1"/>
      <dgm:spPr/>
      <dgm:t>
        <a:bodyPr/>
        <a:lstStyle/>
        <a:p>
          <a:r>
            <a:rPr lang="fr-FR" sz="1200" b="1" dirty="0"/>
            <a:t>Enseignants</a:t>
          </a:r>
        </a:p>
      </dgm:t>
    </dgm:pt>
    <dgm:pt modelId="{DB2BD53C-782B-4FBA-93DC-51F87E898EA1}" type="sibTrans" cxnId="{8FB367BA-68B3-497F-9487-26B323B58C20}">
      <dgm:prSet/>
      <dgm:spPr/>
      <dgm:t>
        <a:bodyPr/>
        <a:lstStyle/>
        <a:p>
          <a:endParaRPr lang="fr-FR"/>
        </a:p>
      </dgm:t>
    </dgm:pt>
    <dgm:pt modelId="{BB98E89C-276D-4088-A2DB-E4A3F5904E98}" type="parTrans" cxnId="{8FB367BA-68B3-497F-9487-26B323B58C20}">
      <dgm:prSet/>
      <dgm:spPr/>
      <dgm:t>
        <a:bodyPr/>
        <a:lstStyle/>
        <a:p>
          <a:endParaRPr lang="fr-FR"/>
        </a:p>
      </dgm:t>
    </dgm:pt>
    <dgm:pt modelId="{90149A73-83E0-4740-9F23-C2339A268ED0}">
      <dgm:prSet phldrT="[Texte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Écoles de secteur</a:t>
          </a:r>
        </a:p>
      </dgm:t>
    </dgm:pt>
    <dgm:pt modelId="{7B2CE89A-32D5-46EA-A832-BB7F51B83C1D}" type="parTrans" cxnId="{465E60CE-A1DD-4C30-B680-39D96AECC181}">
      <dgm:prSet/>
      <dgm:spPr/>
      <dgm:t>
        <a:bodyPr/>
        <a:lstStyle/>
        <a:p>
          <a:endParaRPr lang="fr-FR"/>
        </a:p>
      </dgm:t>
    </dgm:pt>
    <dgm:pt modelId="{E823E1D3-BCFD-4540-B8B9-6D7DB61E80F9}" type="sibTrans" cxnId="{465E60CE-A1DD-4C30-B680-39D96AECC18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fr-FR">
            <a:solidFill>
              <a:schemeClr val="accent1">
                <a:lumMod val="60000"/>
                <a:lumOff val="40000"/>
              </a:schemeClr>
            </a:solidFill>
          </a:endParaRPr>
        </a:p>
      </dgm:t>
    </dgm:pt>
    <dgm:pt modelId="{7DA3E167-F84C-49BE-92E9-86EAFC4E482A}" type="pres">
      <dgm:prSet presAssocID="{46C8B925-6430-44A3-8EAC-6E795B39EE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3B916BE-09E3-41BC-93F2-092980ADD3E0}" type="pres">
      <dgm:prSet presAssocID="{21D01C58-BD72-4942-828F-218933DB4695}" presName="node" presStyleLbl="node1" presStyleIdx="0" presStyleCnt="6" custScaleX="1163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DC36BF-E8D3-4736-895B-54317E5974FA}" type="pres">
      <dgm:prSet presAssocID="{1C2B2B54-A039-4A54-B83E-268D5B734DF9}" presName="sibTrans" presStyleLbl="sibTrans2D1" presStyleIdx="0" presStyleCnt="6"/>
      <dgm:spPr/>
      <dgm:t>
        <a:bodyPr/>
        <a:lstStyle/>
        <a:p>
          <a:endParaRPr lang="fr-FR"/>
        </a:p>
      </dgm:t>
    </dgm:pt>
    <dgm:pt modelId="{0FFF23E7-31E2-4E56-88E1-A9EAC5FB9AFA}" type="pres">
      <dgm:prSet presAssocID="{1C2B2B54-A039-4A54-B83E-268D5B734DF9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6FAFD636-C30B-495F-A920-869DF9EFECAB}" type="pres">
      <dgm:prSet presAssocID="{395ED99A-6A68-4FBD-8AA0-79CA20DD736E}" presName="node" presStyleLbl="node1" presStyleIdx="1" presStyleCnt="6" custScaleX="1110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7BCEFC-B4EF-4AC5-A4B2-B5ADACD7DE5E}" type="pres">
      <dgm:prSet presAssocID="{4D8F7D31-6746-4EC0-BE51-4285B8F528A5}" presName="sibTrans" presStyleLbl="sibTrans2D1" presStyleIdx="1" presStyleCnt="6"/>
      <dgm:spPr/>
      <dgm:t>
        <a:bodyPr/>
        <a:lstStyle/>
        <a:p>
          <a:endParaRPr lang="fr-FR"/>
        </a:p>
      </dgm:t>
    </dgm:pt>
    <dgm:pt modelId="{A9EADF29-7B55-401B-889C-EF90C55D8D6E}" type="pres">
      <dgm:prSet presAssocID="{4D8F7D31-6746-4EC0-BE51-4285B8F528A5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D503642F-677A-45D5-8F51-F402C9EBFDF2}" type="pres">
      <dgm:prSet presAssocID="{D4F110CC-FFA0-448C-9EE4-D66D5177E793}" presName="node" presStyleLbl="node1" presStyleIdx="2" presStyleCnt="6" custScaleX="11471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5CF88E7-C47B-48B4-9FAB-0A3DA2F44EF4}" type="pres">
      <dgm:prSet presAssocID="{8F9FE593-188A-48A7-B6A1-5DAC2AF5EAD2}" presName="sibTrans" presStyleLbl="sibTrans2D1" presStyleIdx="2" presStyleCnt="6"/>
      <dgm:spPr/>
      <dgm:t>
        <a:bodyPr/>
        <a:lstStyle/>
        <a:p>
          <a:endParaRPr lang="fr-FR"/>
        </a:p>
      </dgm:t>
    </dgm:pt>
    <dgm:pt modelId="{60723C69-FDA1-4458-A5B2-CD31CC2372FD}" type="pres">
      <dgm:prSet presAssocID="{8F9FE593-188A-48A7-B6A1-5DAC2AF5EAD2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067B6CD4-8C9E-462D-9D8A-C2A103EE9815}" type="pres">
      <dgm:prSet presAssocID="{5ACF421C-4442-4542-A519-90AD621902C4}" presName="node" presStyleLbl="node1" presStyleIdx="3" presStyleCnt="6" custScaleX="10844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1DD8A0-F833-4237-A949-47AEC28C0FED}" type="pres">
      <dgm:prSet presAssocID="{DB2BD53C-782B-4FBA-93DC-51F87E898EA1}" presName="sibTrans" presStyleLbl="sibTrans2D1" presStyleIdx="3" presStyleCnt="6"/>
      <dgm:spPr/>
      <dgm:t>
        <a:bodyPr/>
        <a:lstStyle/>
        <a:p>
          <a:endParaRPr lang="fr-FR"/>
        </a:p>
      </dgm:t>
    </dgm:pt>
    <dgm:pt modelId="{42E83DA7-2820-4D93-880F-B0215726B629}" type="pres">
      <dgm:prSet presAssocID="{DB2BD53C-782B-4FBA-93DC-51F87E898EA1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065C0DE9-7A07-4014-8B65-D29F21DD9F6F}" type="pres">
      <dgm:prSet presAssocID="{461207ED-A659-4523-A26B-E1ED686FEAB1}" presName="node" presStyleLbl="node1" presStyleIdx="4" presStyleCnt="6" custScaleX="116199" custScaleY="1033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089CDA-4EF5-4CE1-A940-17BFB3783033}" type="pres">
      <dgm:prSet presAssocID="{1AE587F8-9B54-4CB8-91C6-0820D78A237D}" presName="sibTrans" presStyleLbl="sibTrans2D1" presStyleIdx="4" presStyleCnt="6"/>
      <dgm:spPr/>
      <dgm:t>
        <a:bodyPr/>
        <a:lstStyle/>
        <a:p>
          <a:endParaRPr lang="fr-FR"/>
        </a:p>
      </dgm:t>
    </dgm:pt>
    <dgm:pt modelId="{6D2951F0-9877-4A7D-B94D-8075F5485531}" type="pres">
      <dgm:prSet presAssocID="{1AE587F8-9B54-4CB8-91C6-0820D78A237D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715F2952-C6C7-42EE-856A-6FA195DAC04B}" type="pres">
      <dgm:prSet presAssocID="{90149A73-83E0-4740-9F23-C2339A268ED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032A43-9EC6-4623-BA1F-3A79246E72EB}" type="pres">
      <dgm:prSet presAssocID="{E823E1D3-BCFD-4540-B8B9-6D7DB61E80F9}" presName="sibTrans" presStyleLbl="sibTrans2D1" presStyleIdx="5" presStyleCnt="6"/>
      <dgm:spPr/>
      <dgm:t>
        <a:bodyPr/>
        <a:lstStyle/>
        <a:p>
          <a:endParaRPr lang="fr-FR"/>
        </a:p>
      </dgm:t>
    </dgm:pt>
    <dgm:pt modelId="{B073F98E-6424-4258-BC65-6ED33722C2BC}" type="pres">
      <dgm:prSet presAssocID="{E823E1D3-BCFD-4540-B8B9-6D7DB61E80F9}" presName="connectorText" presStyleLbl="sibTrans2D1" presStyleIdx="5" presStyleCnt="6"/>
      <dgm:spPr/>
      <dgm:t>
        <a:bodyPr/>
        <a:lstStyle/>
        <a:p>
          <a:endParaRPr lang="fr-FR"/>
        </a:p>
      </dgm:t>
    </dgm:pt>
  </dgm:ptLst>
  <dgm:cxnLst>
    <dgm:cxn modelId="{B4A047D5-CD06-4D53-A757-58D7BB8C99A3}" type="presOf" srcId="{4D8F7D31-6746-4EC0-BE51-4285B8F528A5}" destId="{A9EADF29-7B55-401B-889C-EF90C55D8D6E}" srcOrd="1" destOrd="0" presId="urn:microsoft.com/office/officeart/2005/8/layout/cycle2"/>
    <dgm:cxn modelId="{1F1F2F7B-0B3B-4CD7-BF02-AE8FE664B992}" type="presOf" srcId="{1C2B2B54-A039-4A54-B83E-268D5B734DF9}" destId="{00DC36BF-E8D3-4736-895B-54317E5974FA}" srcOrd="0" destOrd="0" presId="urn:microsoft.com/office/officeart/2005/8/layout/cycle2"/>
    <dgm:cxn modelId="{A9BCB344-F182-40FC-80DA-F3C7BE1292FC}" type="presOf" srcId="{395ED99A-6A68-4FBD-8AA0-79CA20DD736E}" destId="{6FAFD636-C30B-495F-A920-869DF9EFECAB}" srcOrd="0" destOrd="0" presId="urn:microsoft.com/office/officeart/2005/8/layout/cycle2"/>
    <dgm:cxn modelId="{ACA32C0B-477F-4701-9F80-43DE83ADE7CA}" type="presOf" srcId="{1C2B2B54-A039-4A54-B83E-268D5B734DF9}" destId="{0FFF23E7-31E2-4E56-88E1-A9EAC5FB9AFA}" srcOrd="1" destOrd="0" presId="urn:microsoft.com/office/officeart/2005/8/layout/cycle2"/>
    <dgm:cxn modelId="{12C9C65E-DD6E-4DF7-A851-642EAF9303A0}" type="presOf" srcId="{8F9FE593-188A-48A7-B6A1-5DAC2AF5EAD2}" destId="{D5CF88E7-C47B-48B4-9FAB-0A3DA2F44EF4}" srcOrd="0" destOrd="0" presId="urn:microsoft.com/office/officeart/2005/8/layout/cycle2"/>
    <dgm:cxn modelId="{00B5382B-29B8-45B7-B09C-574AE0525B19}" srcId="{46C8B925-6430-44A3-8EAC-6E795B39EED4}" destId="{D4F110CC-FFA0-448C-9EE4-D66D5177E793}" srcOrd="2" destOrd="0" parTransId="{F3701D91-BE37-492D-87E2-131B6A0ED79D}" sibTransId="{8F9FE593-188A-48A7-B6A1-5DAC2AF5EAD2}"/>
    <dgm:cxn modelId="{B843E614-3E49-4637-B468-91B98BED4804}" type="presOf" srcId="{461207ED-A659-4523-A26B-E1ED686FEAB1}" destId="{065C0DE9-7A07-4014-8B65-D29F21DD9F6F}" srcOrd="0" destOrd="0" presId="urn:microsoft.com/office/officeart/2005/8/layout/cycle2"/>
    <dgm:cxn modelId="{2AD35D51-D281-4500-9891-AF4B0D25FEA0}" type="presOf" srcId="{8F9FE593-188A-48A7-B6A1-5DAC2AF5EAD2}" destId="{60723C69-FDA1-4458-A5B2-CD31CC2372FD}" srcOrd="1" destOrd="0" presId="urn:microsoft.com/office/officeart/2005/8/layout/cycle2"/>
    <dgm:cxn modelId="{AED67D57-EDED-4740-9E5F-776FF583F926}" type="presOf" srcId="{DB2BD53C-782B-4FBA-93DC-51F87E898EA1}" destId="{8B1DD8A0-F833-4237-A949-47AEC28C0FED}" srcOrd="0" destOrd="0" presId="urn:microsoft.com/office/officeart/2005/8/layout/cycle2"/>
    <dgm:cxn modelId="{6F51CE61-D52A-4D8E-AAB4-6989BB38A6D9}" type="presOf" srcId="{21D01C58-BD72-4942-828F-218933DB4695}" destId="{D3B916BE-09E3-41BC-93F2-092980ADD3E0}" srcOrd="0" destOrd="0" presId="urn:microsoft.com/office/officeart/2005/8/layout/cycle2"/>
    <dgm:cxn modelId="{B95BAA21-DED2-464E-8216-D93ED843FA2C}" type="presOf" srcId="{E823E1D3-BCFD-4540-B8B9-6D7DB61E80F9}" destId="{B073F98E-6424-4258-BC65-6ED33722C2BC}" srcOrd="1" destOrd="0" presId="urn:microsoft.com/office/officeart/2005/8/layout/cycle2"/>
    <dgm:cxn modelId="{54959E6D-082F-4082-AC59-9A3159DAF0BA}" type="presOf" srcId="{46C8B925-6430-44A3-8EAC-6E795B39EED4}" destId="{7DA3E167-F84C-49BE-92E9-86EAFC4E482A}" srcOrd="0" destOrd="0" presId="urn:microsoft.com/office/officeart/2005/8/layout/cycle2"/>
    <dgm:cxn modelId="{DDD891D7-BD65-482E-80D5-4C2EF29F5A2B}" type="presOf" srcId="{5ACF421C-4442-4542-A519-90AD621902C4}" destId="{067B6CD4-8C9E-462D-9D8A-C2A103EE9815}" srcOrd="0" destOrd="0" presId="urn:microsoft.com/office/officeart/2005/8/layout/cycle2"/>
    <dgm:cxn modelId="{EAA1D151-7398-4E91-B94C-EB290E651798}" type="presOf" srcId="{DB2BD53C-782B-4FBA-93DC-51F87E898EA1}" destId="{42E83DA7-2820-4D93-880F-B0215726B629}" srcOrd="1" destOrd="0" presId="urn:microsoft.com/office/officeart/2005/8/layout/cycle2"/>
    <dgm:cxn modelId="{FFD277C4-C2D6-4139-8FAD-C7A879B86B06}" srcId="{46C8B925-6430-44A3-8EAC-6E795B39EED4}" destId="{21D01C58-BD72-4942-828F-218933DB4695}" srcOrd="0" destOrd="0" parTransId="{E18B8480-9A51-4843-9630-91C8A9B940BC}" sibTransId="{1C2B2B54-A039-4A54-B83E-268D5B734DF9}"/>
    <dgm:cxn modelId="{FD0F1B20-FA2F-4D60-9D83-D66C770A3FF0}" type="presOf" srcId="{90149A73-83E0-4740-9F23-C2339A268ED0}" destId="{715F2952-C6C7-42EE-856A-6FA195DAC04B}" srcOrd="0" destOrd="0" presId="urn:microsoft.com/office/officeart/2005/8/layout/cycle2"/>
    <dgm:cxn modelId="{ECD947DF-6195-4233-AA4A-D333D5727FE6}" type="presOf" srcId="{D4F110CC-FFA0-448C-9EE4-D66D5177E793}" destId="{D503642F-677A-45D5-8F51-F402C9EBFDF2}" srcOrd="0" destOrd="0" presId="urn:microsoft.com/office/officeart/2005/8/layout/cycle2"/>
    <dgm:cxn modelId="{7E53CE60-3105-4A4B-A43A-73D24176021D}" type="presOf" srcId="{E823E1D3-BCFD-4540-B8B9-6D7DB61E80F9}" destId="{03032A43-9EC6-4623-BA1F-3A79246E72EB}" srcOrd="0" destOrd="0" presId="urn:microsoft.com/office/officeart/2005/8/layout/cycle2"/>
    <dgm:cxn modelId="{8FB367BA-68B3-497F-9487-26B323B58C20}" srcId="{46C8B925-6430-44A3-8EAC-6E795B39EED4}" destId="{5ACF421C-4442-4542-A519-90AD621902C4}" srcOrd="3" destOrd="0" parTransId="{BB98E89C-276D-4088-A2DB-E4A3F5904E98}" sibTransId="{DB2BD53C-782B-4FBA-93DC-51F87E898EA1}"/>
    <dgm:cxn modelId="{D68FC408-54E1-46BD-9BD9-F916AA0B94C6}" type="presOf" srcId="{1AE587F8-9B54-4CB8-91C6-0820D78A237D}" destId="{6D2951F0-9877-4A7D-B94D-8075F5485531}" srcOrd="1" destOrd="0" presId="urn:microsoft.com/office/officeart/2005/8/layout/cycle2"/>
    <dgm:cxn modelId="{465E60CE-A1DD-4C30-B680-39D96AECC181}" srcId="{46C8B925-6430-44A3-8EAC-6E795B39EED4}" destId="{90149A73-83E0-4740-9F23-C2339A268ED0}" srcOrd="5" destOrd="0" parTransId="{7B2CE89A-32D5-46EA-A832-BB7F51B83C1D}" sibTransId="{E823E1D3-BCFD-4540-B8B9-6D7DB61E80F9}"/>
    <dgm:cxn modelId="{0F1A2C59-EC2F-4393-AFBE-C767254AAAF3}" type="presOf" srcId="{1AE587F8-9B54-4CB8-91C6-0820D78A237D}" destId="{C2089CDA-4EF5-4CE1-A940-17BFB3783033}" srcOrd="0" destOrd="0" presId="urn:microsoft.com/office/officeart/2005/8/layout/cycle2"/>
    <dgm:cxn modelId="{8FC13BA6-56B4-46A7-B78B-269F90E63E2E}" type="presOf" srcId="{4D8F7D31-6746-4EC0-BE51-4285B8F528A5}" destId="{4B7BCEFC-B4EF-4AC5-A4B2-B5ADACD7DE5E}" srcOrd="0" destOrd="0" presId="urn:microsoft.com/office/officeart/2005/8/layout/cycle2"/>
    <dgm:cxn modelId="{F80E98B9-5979-41EF-B2E6-0CC236628A0A}" srcId="{46C8B925-6430-44A3-8EAC-6E795B39EED4}" destId="{461207ED-A659-4523-A26B-E1ED686FEAB1}" srcOrd="4" destOrd="0" parTransId="{438722FD-5704-44BF-95C4-C7FE1B426D48}" sibTransId="{1AE587F8-9B54-4CB8-91C6-0820D78A237D}"/>
    <dgm:cxn modelId="{5157ADF8-4BBD-44BF-A6D3-E0C47B2B8F6D}" srcId="{46C8B925-6430-44A3-8EAC-6E795B39EED4}" destId="{395ED99A-6A68-4FBD-8AA0-79CA20DD736E}" srcOrd="1" destOrd="0" parTransId="{48C546DD-4B07-44CD-AB65-AE2FC8255AC4}" sibTransId="{4D8F7D31-6746-4EC0-BE51-4285B8F528A5}"/>
    <dgm:cxn modelId="{3CB367EB-DD38-4A7F-8668-6680A8355A19}" type="presParOf" srcId="{7DA3E167-F84C-49BE-92E9-86EAFC4E482A}" destId="{D3B916BE-09E3-41BC-93F2-092980ADD3E0}" srcOrd="0" destOrd="0" presId="urn:microsoft.com/office/officeart/2005/8/layout/cycle2"/>
    <dgm:cxn modelId="{DF359E4A-D120-42AA-AB61-6ADC292EFB63}" type="presParOf" srcId="{7DA3E167-F84C-49BE-92E9-86EAFC4E482A}" destId="{00DC36BF-E8D3-4736-895B-54317E5974FA}" srcOrd="1" destOrd="0" presId="urn:microsoft.com/office/officeart/2005/8/layout/cycle2"/>
    <dgm:cxn modelId="{9586613D-5B5A-4ED3-97D9-F063A812ECA2}" type="presParOf" srcId="{00DC36BF-E8D3-4736-895B-54317E5974FA}" destId="{0FFF23E7-31E2-4E56-88E1-A9EAC5FB9AFA}" srcOrd="0" destOrd="0" presId="urn:microsoft.com/office/officeart/2005/8/layout/cycle2"/>
    <dgm:cxn modelId="{5C9523FA-CE99-48DD-937C-B166E0C9E5AC}" type="presParOf" srcId="{7DA3E167-F84C-49BE-92E9-86EAFC4E482A}" destId="{6FAFD636-C30B-495F-A920-869DF9EFECAB}" srcOrd="2" destOrd="0" presId="urn:microsoft.com/office/officeart/2005/8/layout/cycle2"/>
    <dgm:cxn modelId="{B7FD3642-0463-4023-A90C-F03B2B110ACB}" type="presParOf" srcId="{7DA3E167-F84C-49BE-92E9-86EAFC4E482A}" destId="{4B7BCEFC-B4EF-4AC5-A4B2-B5ADACD7DE5E}" srcOrd="3" destOrd="0" presId="urn:microsoft.com/office/officeart/2005/8/layout/cycle2"/>
    <dgm:cxn modelId="{9E36B3F2-3B2F-402B-ACD0-FE986342C4B5}" type="presParOf" srcId="{4B7BCEFC-B4EF-4AC5-A4B2-B5ADACD7DE5E}" destId="{A9EADF29-7B55-401B-889C-EF90C55D8D6E}" srcOrd="0" destOrd="0" presId="urn:microsoft.com/office/officeart/2005/8/layout/cycle2"/>
    <dgm:cxn modelId="{365CD4BD-A356-47D7-ADE1-DE2A7DD8EF9D}" type="presParOf" srcId="{7DA3E167-F84C-49BE-92E9-86EAFC4E482A}" destId="{D503642F-677A-45D5-8F51-F402C9EBFDF2}" srcOrd="4" destOrd="0" presId="urn:microsoft.com/office/officeart/2005/8/layout/cycle2"/>
    <dgm:cxn modelId="{05899A2B-3B11-401E-A73F-A6EDCEE6FD54}" type="presParOf" srcId="{7DA3E167-F84C-49BE-92E9-86EAFC4E482A}" destId="{D5CF88E7-C47B-48B4-9FAB-0A3DA2F44EF4}" srcOrd="5" destOrd="0" presId="urn:microsoft.com/office/officeart/2005/8/layout/cycle2"/>
    <dgm:cxn modelId="{05445481-D535-4419-AFAC-9690EB608FED}" type="presParOf" srcId="{D5CF88E7-C47B-48B4-9FAB-0A3DA2F44EF4}" destId="{60723C69-FDA1-4458-A5B2-CD31CC2372FD}" srcOrd="0" destOrd="0" presId="urn:microsoft.com/office/officeart/2005/8/layout/cycle2"/>
    <dgm:cxn modelId="{504FF3BB-C297-4627-B8B0-3FA21F1123B1}" type="presParOf" srcId="{7DA3E167-F84C-49BE-92E9-86EAFC4E482A}" destId="{067B6CD4-8C9E-462D-9D8A-C2A103EE9815}" srcOrd="6" destOrd="0" presId="urn:microsoft.com/office/officeart/2005/8/layout/cycle2"/>
    <dgm:cxn modelId="{C1D70991-6BF2-4739-B836-8C2902B4623C}" type="presParOf" srcId="{7DA3E167-F84C-49BE-92E9-86EAFC4E482A}" destId="{8B1DD8A0-F833-4237-A949-47AEC28C0FED}" srcOrd="7" destOrd="0" presId="urn:microsoft.com/office/officeart/2005/8/layout/cycle2"/>
    <dgm:cxn modelId="{0FD4454E-4C22-4589-B04B-E3542F1A3FC2}" type="presParOf" srcId="{8B1DD8A0-F833-4237-A949-47AEC28C0FED}" destId="{42E83DA7-2820-4D93-880F-B0215726B629}" srcOrd="0" destOrd="0" presId="urn:microsoft.com/office/officeart/2005/8/layout/cycle2"/>
    <dgm:cxn modelId="{04940873-5980-418D-9A03-3773A2385EAF}" type="presParOf" srcId="{7DA3E167-F84C-49BE-92E9-86EAFC4E482A}" destId="{065C0DE9-7A07-4014-8B65-D29F21DD9F6F}" srcOrd="8" destOrd="0" presId="urn:microsoft.com/office/officeart/2005/8/layout/cycle2"/>
    <dgm:cxn modelId="{C1B0CF1A-2B5C-4D92-AA3E-D91EF64D8114}" type="presParOf" srcId="{7DA3E167-F84C-49BE-92E9-86EAFC4E482A}" destId="{C2089CDA-4EF5-4CE1-A940-17BFB3783033}" srcOrd="9" destOrd="0" presId="urn:microsoft.com/office/officeart/2005/8/layout/cycle2"/>
    <dgm:cxn modelId="{2CA52F44-7476-4CE9-8AB6-696A263FFE07}" type="presParOf" srcId="{C2089CDA-4EF5-4CE1-A940-17BFB3783033}" destId="{6D2951F0-9877-4A7D-B94D-8075F5485531}" srcOrd="0" destOrd="0" presId="urn:microsoft.com/office/officeart/2005/8/layout/cycle2"/>
    <dgm:cxn modelId="{F74242F9-CEA7-429E-AAA4-1533A0574DEC}" type="presParOf" srcId="{7DA3E167-F84C-49BE-92E9-86EAFC4E482A}" destId="{715F2952-C6C7-42EE-856A-6FA195DAC04B}" srcOrd="10" destOrd="0" presId="urn:microsoft.com/office/officeart/2005/8/layout/cycle2"/>
    <dgm:cxn modelId="{71C3E804-7EAB-48FB-89DF-F342BE5578E6}" type="presParOf" srcId="{7DA3E167-F84C-49BE-92E9-86EAFC4E482A}" destId="{03032A43-9EC6-4623-BA1F-3A79246E72EB}" srcOrd="11" destOrd="0" presId="urn:microsoft.com/office/officeart/2005/8/layout/cycle2"/>
    <dgm:cxn modelId="{C4FFB934-2BDE-4F1D-A456-57CF9E7A3F20}" type="presParOf" srcId="{03032A43-9EC6-4623-BA1F-3A79246E72EB}" destId="{B073F98E-6424-4258-BC65-6ED33722C2B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835A0-762C-4028-8A20-BFA9AEA5AF4B}" type="doc">
      <dgm:prSet loTypeId="urn:microsoft.com/office/officeart/2005/8/layout/radial6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84285616-C8DF-4B4D-ACF7-F4445461A4D0}">
      <dgm:prSet phldrT="[Texte]"/>
      <dgm:spPr/>
      <dgm:t>
        <a:bodyPr/>
        <a:lstStyle/>
        <a:p>
          <a:r>
            <a:rPr lang="fr-FR" dirty="0"/>
            <a:t>théâtre</a:t>
          </a:r>
        </a:p>
      </dgm:t>
    </dgm:pt>
    <dgm:pt modelId="{E8B1D870-F6CF-475C-BF54-913512A41E44}" type="parTrans" cxnId="{F242F10E-6ED7-4C95-8957-292BB435052E}">
      <dgm:prSet/>
      <dgm:spPr/>
      <dgm:t>
        <a:bodyPr/>
        <a:lstStyle/>
        <a:p>
          <a:endParaRPr lang="fr-FR"/>
        </a:p>
      </dgm:t>
    </dgm:pt>
    <dgm:pt modelId="{3D41A072-2A17-4FB8-AB59-7E16897A34A0}" type="sibTrans" cxnId="{F242F10E-6ED7-4C95-8957-292BB435052E}">
      <dgm:prSet/>
      <dgm:spPr/>
      <dgm:t>
        <a:bodyPr/>
        <a:lstStyle/>
        <a:p>
          <a:endParaRPr lang="fr-FR"/>
        </a:p>
      </dgm:t>
    </dgm:pt>
    <dgm:pt modelId="{A2AC4949-E883-46DD-A870-D927DA0170E8}">
      <dgm:prSet phldrT="[Texte]" custT="1"/>
      <dgm:spPr/>
      <dgm:t>
        <a:bodyPr/>
        <a:lstStyle/>
        <a:p>
          <a:r>
            <a:rPr lang="fr-FR" sz="1000" dirty="0"/>
            <a:t>UPE2A</a:t>
          </a:r>
          <a:endParaRPr lang="fr-FR" sz="800" dirty="0"/>
        </a:p>
      </dgm:t>
    </dgm:pt>
    <dgm:pt modelId="{7B01D750-6BAE-4C79-BF8D-D21628073039}" type="parTrans" cxnId="{FADE83C2-F61A-440F-A7FC-6F864D5CE9BF}">
      <dgm:prSet/>
      <dgm:spPr/>
      <dgm:t>
        <a:bodyPr/>
        <a:lstStyle/>
        <a:p>
          <a:endParaRPr lang="fr-FR"/>
        </a:p>
      </dgm:t>
    </dgm:pt>
    <dgm:pt modelId="{F1C8976E-449F-4E8C-9027-73FF320A9F34}" type="sibTrans" cxnId="{FADE83C2-F61A-440F-A7FC-6F864D5CE9BF}">
      <dgm:prSet/>
      <dgm:spPr/>
      <dgm:t>
        <a:bodyPr/>
        <a:lstStyle/>
        <a:p>
          <a:endParaRPr lang="fr-FR"/>
        </a:p>
      </dgm:t>
    </dgm:pt>
    <dgm:pt modelId="{A36851D4-A3BB-44C1-8780-9231082FAFDF}">
      <dgm:prSet phldrT="[Texte]"/>
      <dgm:spPr/>
      <dgm:t>
        <a:bodyPr/>
        <a:lstStyle/>
        <a:p>
          <a:r>
            <a:rPr lang="fr-FR" dirty="0"/>
            <a:t>OEPRE</a:t>
          </a:r>
        </a:p>
      </dgm:t>
    </dgm:pt>
    <dgm:pt modelId="{00533634-DDEF-4EBE-AF06-019FD46E6097}" type="parTrans" cxnId="{6F2E5389-661F-4ED5-A417-15BE6AFC3CF6}">
      <dgm:prSet/>
      <dgm:spPr/>
      <dgm:t>
        <a:bodyPr/>
        <a:lstStyle/>
        <a:p>
          <a:endParaRPr lang="fr-FR"/>
        </a:p>
      </dgm:t>
    </dgm:pt>
    <dgm:pt modelId="{1E74B78A-D053-4C71-884E-85B46FD2720D}" type="sibTrans" cxnId="{6F2E5389-661F-4ED5-A417-15BE6AFC3CF6}">
      <dgm:prSet/>
      <dgm:spPr/>
      <dgm:t>
        <a:bodyPr/>
        <a:lstStyle/>
        <a:p>
          <a:endParaRPr lang="fr-FR"/>
        </a:p>
      </dgm:t>
    </dgm:pt>
    <dgm:pt modelId="{8A5E4387-D5C9-4818-81F6-A4E0E8CBD0DC}">
      <dgm:prSet phldrT="[Texte]"/>
      <dgm:spPr/>
      <dgm:t>
        <a:bodyPr/>
        <a:lstStyle/>
        <a:p>
          <a:r>
            <a:rPr lang="fr-FR" dirty="0"/>
            <a:t>Classe de 4° </a:t>
          </a:r>
        </a:p>
        <a:p>
          <a:r>
            <a:rPr lang="fr-FR" dirty="0"/>
            <a:t>français</a:t>
          </a:r>
        </a:p>
      </dgm:t>
    </dgm:pt>
    <dgm:pt modelId="{3B4F622C-3731-41C9-8757-04EB3232A20F}" type="parTrans" cxnId="{512CBD06-ABB3-483E-8F37-9ABBE8A422A6}">
      <dgm:prSet/>
      <dgm:spPr/>
      <dgm:t>
        <a:bodyPr/>
        <a:lstStyle/>
        <a:p>
          <a:endParaRPr lang="fr-FR"/>
        </a:p>
      </dgm:t>
    </dgm:pt>
    <dgm:pt modelId="{5B166C6F-92F3-4977-A598-320CA6C53B51}" type="sibTrans" cxnId="{512CBD06-ABB3-483E-8F37-9ABBE8A422A6}">
      <dgm:prSet/>
      <dgm:spPr/>
      <dgm:t>
        <a:bodyPr/>
        <a:lstStyle/>
        <a:p>
          <a:endParaRPr lang="fr-FR"/>
        </a:p>
      </dgm:t>
    </dgm:pt>
    <dgm:pt modelId="{437E49BC-1EEC-4155-9E14-904C254E76C2}">
      <dgm:prSet phldrT="[Texte]" custT="1"/>
      <dgm:spPr/>
      <dgm:t>
        <a:bodyPr/>
        <a:lstStyle/>
        <a:p>
          <a:r>
            <a:rPr lang="fr-FR" sz="900" dirty="0" err="1"/>
            <a:t>Collégi-ens</a:t>
          </a:r>
          <a:endParaRPr lang="fr-FR" sz="800" dirty="0"/>
        </a:p>
      </dgm:t>
    </dgm:pt>
    <dgm:pt modelId="{AA1003B3-8A39-4B47-A7B8-03F9647E0E12}" type="parTrans" cxnId="{F89A16B7-665E-4E1A-B56F-6F8D479D1E1A}">
      <dgm:prSet/>
      <dgm:spPr/>
      <dgm:t>
        <a:bodyPr/>
        <a:lstStyle/>
        <a:p>
          <a:endParaRPr lang="fr-FR"/>
        </a:p>
      </dgm:t>
    </dgm:pt>
    <dgm:pt modelId="{89BAEAB0-F30F-4330-A59C-340C1D147722}" type="sibTrans" cxnId="{F89A16B7-665E-4E1A-B56F-6F8D479D1E1A}">
      <dgm:prSet/>
      <dgm:spPr/>
      <dgm:t>
        <a:bodyPr/>
        <a:lstStyle/>
        <a:p>
          <a:endParaRPr lang="fr-FR"/>
        </a:p>
      </dgm:t>
    </dgm:pt>
    <dgm:pt modelId="{5DABD097-0977-46D9-814B-708B31D0435C}" type="pres">
      <dgm:prSet presAssocID="{826835A0-762C-4028-8A20-BFA9AEA5AF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E2D12C-226C-4346-9B6E-1FB582223E81}" type="pres">
      <dgm:prSet presAssocID="{84285616-C8DF-4B4D-ACF7-F4445461A4D0}" presName="centerShape" presStyleLbl="node0" presStyleIdx="0" presStyleCnt="1" custLinFactNeighborX="0" custLinFactNeighborY="0"/>
      <dgm:spPr/>
      <dgm:t>
        <a:bodyPr/>
        <a:lstStyle/>
        <a:p>
          <a:endParaRPr lang="fr-FR"/>
        </a:p>
      </dgm:t>
    </dgm:pt>
    <dgm:pt modelId="{98C3A4FF-4E69-4119-8D5B-8CCA197D414D}" type="pres">
      <dgm:prSet presAssocID="{A2AC4949-E883-46DD-A870-D927DA0170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6005FC-18C0-40F7-ADE2-A252C52A3889}" type="pres">
      <dgm:prSet presAssocID="{A2AC4949-E883-46DD-A870-D927DA0170E8}" presName="dummy" presStyleCnt="0"/>
      <dgm:spPr/>
    </dgm:pt>
    <dgm:pt modelId="{9AB920A3-00CD-4EBA-AF6E-0CE0816CC235}" type="pres">
      <dgm:prSet presAssocID="{F1C8976E-449F-4E8C-9027-73FF320A9F34}" presName="sibTrans" presStyleLbl="sibTrans2D1" presStyleIdx="0" presStyleCnt="4"/>
      <dgm:spPr/>
      <dgm:t>
        <a:bodyPr/>
        <a:lstStyle/>
        <a:p>
          <a:endParaRPr lang="fr-FR"/>
        </a:p>
      </dgm:t>
    </dgm:pt>
    <dgm:pt modelId="{333B7477-719B-429A-BBD9-0E481328535D}" type="pres">
      <dgm:prSet presAssocID="{A36851D4-A3BB-44C1-8780-9231082FAF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C05023-0B22-4A33-B120-2C408170AD46}" type="pres">
      <dgm:prSet presAssocID="{A36851D4-A3BB-44C1-8780-9231082FAFDF}" presName="dummy" presStyleCnt="0"/>
      <dgm:spPr/>
    </dgm:pt>
    <dgm:pt modelId="{3D0E13FB-F1E7-4D81-9298-4AB2A3689F87}" type="pres">
      <dgm:prSet presAssocID="{1E74B78A-D053-4C71-884E-85B46FD2720D}" presName="sibTrans" presStyleLbl="sibTrans2D1" presStyleIdx="1" presStyleCnt="4"/>
      <dgm:spPr/>
      <dgm:t>
        <a:bodyPr/>
        <a:lstStyle/>
        <a:p>
          <a:endParaRPr lang="fr-FR"/>
        </a:p>
      </dgm:t>
    </dgm:pt>
    <dgm:pt modelId="{8B69AEAD-FBA2-4FCF-A6BA-D78970CF065F}" type="pres">
      <dgm:prSet presAssocID="{8A5E4387-D5C9-4818-81F6-A4E0E8CBD0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430940-10FA-468D-82A8-4D0B16F8B55C}" type="pres">
      <dgm:prSet presAssocID="{8A5E4387-D5C9-4818-81F6-A4E0E8CBD0DC}" presName="dummy" presStyleCnt="0"/>
      <dgm:spPr/>
    </dgm:pt>
    <dgm:pt modelId="{078869EC-6CAE-4BC3-813C-BB21B206239B}" type="pres">
      <dgm:prSet presAssocID="{5B166C6F-92F3-4977-A598-320CA6C53B51}" presName="sibTrans" presStyleLbl="sibTrans2D1" presStyleIdx="2" presStyleCnt="4"/>
      <dgm:spPr/>
      <dgm:t>
        <a:bodyPr/>
        <a:lstStyle/>
        <a:p>
          <a:endParaRPr lang="fr-FR"/>
        </a:p>
      </dgm:t>
    </dgm:pt>
    <dgm:pt modelId="{EAEC7A6C-F7BC-431C-98A0-ECCB891B6606}" type="pres">
      <dgm:prSet presAssocID="{437E49BC-1EEC-4155-9E14-904C254E76C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1E3440-A547-4FBB-9146-F806D3C0B381}" type="pres">
      <dgm:prSet presAssocID="{437E49BC-1EEC-4155-9E14-904C254E76C2}" presName="dummy" presStyleCnt="0"/>
      <dgm:spPr/>
    </dgm:pt>
    <dgm:pt modelId="{15A78D31-FEE5-4C92-A312-FABF2687D9E6}" type="pres">
      <dgm:prSet presAssocID="{89BAEAB0-F30F-4330-A59C-340C1D147722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04A43BB8-3015-4B85-A452-C5EBCBF4281B}" type="presOf" srcId="{84285616-C8DF-4B4D-ACF7-F4445461A4D0}" destId="{18E2D12C-226C-4346-9B6E-1FB582223E81}" srcOrd="0" destOrd="0" presId="urn:microsoft.com/office/officeart/2005/8/layout/radial6"/>
    <dgm:cxn modelId="{A13AD644-0653-4DBB-BE5F-88F13CC90F4D}" type="presOf" srcId="{F1C8976E-449F-4E8C-9027-73FF320A9F34}" destId="{9AB920A3-00CD-4EBA-AF6E-0CE0816CC235}" srcOrd="0" destOrd="0" presId="urn:microsoft.com/office/officeart/2005/8/layout/radial6"/>
    <dgm:cxn modelId="{1E1E3A9D-9986-4B72-BA85-662797ED1047}" type="presOf" srcId="{89BAEAB0-F30F-4330-A59C-340C1D147722}" destId="{15A78D31-FEE5-4C92-A312-FABF2687D9E6}" srcOrd="0" destOrd="0" presId="urn:microsoft.com/office/officeart/2005/8/layout/radial6"/>
    <dgm:cxn modelId="{F242F10E-6ED7-4C95-8957-292BB435052E}" srcId="{826835A0-762C-4028-8A20-BFA9AEA5AF4B}" destId="{84285616-C8DF-4B4D-ACF7-F4445461A4D0}" srcOrd="0" destOrd="0" parTransId="{E8B1D870-F6CF-475C-BF54-913512A41E44}" sibTransId="{3D41A072-2A17-4FB8-AB59-7E16897A34A0}"/>
    <dgm:cxn modelId="{760E04DF-FC84-4F8E-A917-C8D7BDF3FA1D}" type="presOf" srcId="{5B166C6F-92F3-4977-A598-320CA6C53B51}" destId="{078869EC-6CAE-4BC3-813C-BB21B206239B}" srcOrd="0" destOrd="0" presId="urn:microsoft.com/office/officeart/2005/8/layout/radial6"/>
    <dgm:cxn modelId="{512CBD06-ABB3-483E-8F37-9ABBE8A422A6}" srcId="{84285616-C8DF-4B4D-ACF7-F4445461A4D0}" destId="{8A5E4387-D5C9-4818-81F6-A4E0E8CBD0DC}" srcOrd="2" destOrd="0" parTransId="{3B4F622C-3731-41C9-8757-04EB3232A20F}" sibTransId="{5B166C6F-92F3-4977-A598-320CA6C53B51}"/>
    <dgm:cxn modelId="{F89A16B7-665E-4E1A-B56F-6F8D479D1E1A}" srcId="{84285616-C8DF-4B4D-ACF7-F4445461A4D0}" destId="{437E49BC-1EEC-4155-9E14-904C254E76C2}" srcOrd="3" destOrd="0" parTransId="{AA1003B3-8A39-4B47-A7B8-03F9647E0E12}" sibTransId="{89BAEAB0-F30F-4330-A59C-340C1D147722}"/>
    <dgm:cxn modelId="{B0690AFD-B173-4109-9909-70284C027824}" type="presOf" srcId="{A2AC4949-E883-46DD-A870-D927DA0170E8}" destId="{98C3A4FF-4E69-4119-8D5B-8CCA197D414D}" srcOrd="0" destOrd="0" presId="urn:microsoft.com/office/officeart/2005/8/layout/radial6"/>
    <dgm:cxn modelId="{FADE83C2-F61A-440F-A7FC-6F864D5CE9BF}" srcId="{84285616-C8DF-4B4D-ACF7-F4445461A4D0}" destId="{A2AC4949-E883-46DD-A870-D927DA0170E8}" srcOrd="0" destOrd="0" parTransId="{7B01D750-6BAE-4C79-BF8D-D21628073039}" sibTransId="{F1C8976E-449F-4E8C-9027-73FF320A9F34}"/>
    <dgm:cxn modelId="{FFB09046-2C26-4FBC-A70E-4C762F8E33BA}" type="presOf" srcId="{8A5E4387-D5C9-4818-81F6-A4E0E8CBD0DC}" destId="{8B69AEAD-FBA2-4FCF-A6BA-D78970CF065F}" srcOrd="0" destOrd="0" presId="urn:microsoft.com/office/officeart/2005/8/layout/radial6"/>
    <dgm:cxn modelId="{34290E92-F370-4C8B-8405-3F3F992D55C8}" type="presOf" srcId="{1E74B78A-D053-4C71-884E-85B46FD2720D}" destId="{3D0E13FB-F1E7-4D81-9298-4AB2A3689F87}" srcOrd="0" destOrd="0" presId="urn:microsoft.com/office/officeart/2005/8/layout/radial6"/>
    <dgm:cxn modelId="{ADAD4408-9D56-46A9-8171-5ED11CD0E3E9}" type="presOf" srcId="{437E49BC-1EEC-4155-9E14-904C254E76C2}" destId="{EAEC7A6C-F7BC-431C-98A0-ECCB891B6606}" srcOrd="0" destOrd="0" presId="urn:microsoft.com/office/officeart/2005/8/layout/radial6"/>
    <dgm:cxn modelId="{64F45E0A-2BDA-47C5-86AF-C0B8181A1036}" type="presOf" srcId="{826835A0-762C-4028-8A20-BFA9AEA5AF4B}" destId="{5DABD097-0977-46D9-814B-708B31D0435C}" srcOrd="0" destOrd="0" presId="urn:microsoft.com/office/officeart/2005/8/layout/radial6"/>
    <dgm:cxn modelId="{6F2E5389-661F-4ED5-A417-15BE6AFC3CF6}" srcId="{84285616-C8DF-4B4D-ACF7-F4445461A4D0}" destId="{A36851D4-A3BB-44C1-8780-9231082FAFDF}" srcOrd="1" destOrd="0" parTransId="{00533634-DDEF-4EBE-AF06-019FD46E6097}" sibTransId="{1E74B78A-D053-4C71-884E-85B46FD2720D}"/>
    <dgm:cxn modelId="{1B1A8BD8-B77F-4B2A-A91E-6B836D2CEB9F}" type="presOf" srcId="{A36851D4-A3BB-44C1-8780-9231082FAFDF}" destId="{333B7477-719B-429A-BBD9-0E481328535D}" srcOrd="0" destOrd="0" presId="urn:microsoft.com/office/officeart/2005/8/layout/radial6"/>
    <dgm:cxn modelId="{0591E912-FDE1-4CF9-B496-F0682572339A}" type="presParOf" srcId="{5DABD097-0977-46D9-814B-708B31D0435C}" destId="{18E2D12C-226C-4346-9B6E-1FB582223E81}" srcOrd="0" destOrd="0" presId="urn:microsoft.com/office/officeart/2005/8/layout/radial6"/>
    <dgm:cxn modelId="{D613FE6E-B388-4D37-A290-3B28740BA2FF}" type="presParOf" srcId="{5DABD097-0977-46D9-814B-708B31D0435C}" destId="{98C3A4FF-4E69-4119-8D5B-8CCA197D414D}" srcOrd="1" destOrd="0" presId="urn:microsoft.com/office/officeart/2005/8/layout/radial6"/>
    <dgm:cxn modelId="{504E42AA-3FA3-463C-AC33-2D2D429F462A}" type="presParOf" srcId="{5DABD097-0977-46D9-814B-708B31D0435C}" destId="{2B6005FC-18C0-40F7-ADE2-A252C52A3889}" srcOrd="2" destOrd="0" presId="urn:microsoft.com/office/officeart/2005/8/layout/radial6"/>
    <dgm:cxn modelId="{12340DC4-F920-4D9B-9B9D-562F60AD288A}" type="presParOf" srcId="{5DABD097-0977-46D9-814B-708B31D0435C}" destId="{9AB920A3-00CD-4EBA-AF6E-0CE0816CC235}" srcOrd="3" destOrd="0" presId="urn:microsoft.com/office/officeart/2005/8/layout/radial6"/>
    <dgm:cxn modelId="{20CE8EC8-6BB7-40D3-9D4A-D38BE04185FD}" type="presParOf" srcId="{5DABD097-0977-46D9-814B-708B31D0435C}" destId="{333B7477-719B-429A-BBD9-0E481328535D}" srcOrd="4" destOrd="0" presId="urn:microsoft.com/office/officeart/2005/8/layout/radial6"/>
    <dgm:cxn modelId="{59C61B1E-A8EE-420D-A5AB-B16A0EB46825}" type="presParOf" srcId="{5DABD097-0977-46D9-814B-708B31D0435C}" destId="{7FC05023-0B22-4A33-B120-2C408170AD46}" srcOrd="5" destOrd="0" presId="urn:microsoft.com/office/officeart/2005/8/layout/radial6"/>
    <dgm:cxn modelId="{149254BF-A673-452E-8092-86482192C5AF}" type="presParOf" srcId="{5DABD097-0977-46D9-814B-708B31D0435C}" destId="{3D0E13FB-F1E7-4D81-9298-4AB2A3689F87}" srcOrd="6" destOrd="0" presId="urn:microsoft.com/office/officeart/2005/8/layout/radial6"/>
    <dgm:cxn modelId="{42F24281-CF98-4921-8226-0AB62912BCBE}" type="presParOf" srcId="{5DABD097-0977-46D9-814B-708B31D0435C}" destId="{8B69AEAD-FBA2-4FCF-A6BA-D78970CF065F}" srcOrd="7" destOrd="0" presId="urn:microsoft.com/office/officeart/2005/8/layout/radial6"/>
    <dgm:cxn modelId="{542622DA-45D2-4598-B7A7-731CAB116BF6}" type="presParOf" srcId="{5DABD097-0977-46D9-814B-708B31D0435C}" destId="{6B430940-10FA-468D-82A8-4D0B16F8B55C}" srcOrd="8" destOrd="0" presId="urn:microsoft.com/office/officeart/2005/8/layout/radial6"/>
    <dgm:cxn modelId="{42286319-9373-44D1-8D8E-A787B60CA914}" type="presParOf" srcId="{5DABD097-0977-46D9-814B-708B31D0435C}" destId="{078869EC-6CAE-4BC3-813C-BB21B206239B}" srcOrd="9" destOrd="0" presId="urn:microsoft.com/office/officeart/2005/8/layout/radial6"/>
    <dgm:cxn modelId="{AF303BED-B4CE-4B50-909B-31E5EDB1CD71}" type="presParOf" srcId="{5DABD097-0977-46D9-814B-708B31D0435C}" destId="{EAEC7A6C-F7BC-431C-98A0-ECCB891B6606}" srcOrd="10" destOrd="0" presId="urn:microsoft.com/office/officeart/2005/8/layout/radial6"/>
    <dgm:cxn modelId="{702B0278-A965-496B-9ECC-ABCDBB405308}" type="presParOf" srcId="{5DABD097-0977-46D9-814B-708B31D0435C}" destId="{B01E3440-A547-4FBB-9146-F806D3C0B381}" srcOrd="11" destOrd="0" presId="urn:microsoft.com/office/officeart/2005/8/layout/radial6"/>
    <dgm:cxn modelId="{FC078EAB-D2FA-4462-AA73-09F503E82DA0}" type="presParOf" srcId="{5DABD097-0977-46D9-814B-708B31D0435C}" destId="{15A78D31-FEE5-4C92-A312-FABF2687D9E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6835A0-762C-4028-8A20-BFA9AEA5AF4B}" type="doc">
      <dgm:prSet loTypeId="urn:microsoft.com/office/officeart/2005/8/layout/radial6" loCatId="cycle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A2AC4949-E883-46DD-A870-D927DA0170E8}">
      <dgm:prSet phldrT="[Texte]" custT="1"/>
      <dgm:spPr/>
      <dgm:t>
        <a:bodyPr/>
        <a:lstStyle/>
        <a:p>
          <a:r>
            <a:rPr lang="fr-FR" sz="900" dirty="0"/>
            <a:t>UPE2A</a:t>
          </a:r>
        </a:p>
      </dgm:t>
    </dgm:pt>
    <dgm:pt modelId="{7B01D750-6BAE-4C79-BF8D-D21628073039}" type="parTrans" cxnId="{FADE83C2-F61A-440F-A7FC-6F864D5CE9BF}">
      <dgm:prSet/>
      <dgm:spPr/>
      <dgm:t>
        <a:bodyPr/>
        <a:lstStyle/>
        <a:p>
          <a:endParaRPr lang="fr-FR"/>
        </a:p>
      </dgm:t>
    </dgm:pt>
    <dgm:pt modelId="{F1C8976E-449F-4E8C-9027-73FF320A9F34}" type="sibTrans" cxnId="{FADE83C2-F61A-440F-A7FC-6F864D5CE9BF}">
      <dgm:prSet/>
      <dgm:spPr/>
      <dgm:t>
        <a:bodyPr/>
        <a:lstStyle/>
        <a:p>
          <a:endParaRPr lang="fr-FR"/>
        </a:p>
      </dgm:t>
    </dgm:pt>
    <dgm:pt modelId="{A36851D4-A3BB-44C1-8780-9231082FAFDF}">
      <dgm:prSet phldrT="[Texte]" custT="1"/>
      <dgm:spPr/>
      <dgm:t>
        <a:bodyPr/>
        <a:lstStyle/>
        <a:p>
          <a:r>
            <a:rPr lang="fr-FR" sz="900" dirty="0"/>
            <a:t>OEPRE</a:t>
          </a:r>
        </a:p>
      </dgm:t>
    </dgm:pt>
    <dgm:pt modelId="{00533634-DDEF-4EBE-AF06-019FD46E6097}" type="parTrans" cxnId="{6F2E5389-661F-4ED5-A417-15BE6AFC3CF6}">
      <dgm:prSet/>
      <dgm:spPr/>
      <dgm:t>
        <a:bodyPr/>
        <a:lstStyle/>
        <a:p>
          <a:endParaRPr lang="fr-FR"/>
        </a:p>
      </dgm:t>
    </dgm:pt>
    <dgm:pt modelId="{1E74B78A-D053-4C71-884E-85B46FD2720D}" type="sibTrans" cxnId="{6F2E5389-661F-4ED5-A417-15BE6AFC3CF6}">
      <dgm:prSet/>
      <dgm:spPr/>
      <dgm:t>
        <a:bodyPr/>
        <a:lstStyle/>
        <a:p>
          <a:endParaRPr lang="fr-FR"/>
        </a:p>
      </dgm:t>
    </dgm:pt>
    <dgm:pt modelId="{8A5E4387-D5C9-4818-81F6-A4E0E8CBD0DC}">
      <dgm:prSet phldrT="[Texte]" custT="1"/>
      <dgm:spPr/>
      <dgm:t>
        <a:bodyPr/>
        <a:lstStyle/>
        <a:p>
          <a:r>
            <a:rPr lang="fr-FR" sz="900" dirty="0" err="1"/>
            <a:t>Commu-nauté</a:t>
          </a:r>
          <a:endParaRPr lang="fr-FR" sz="900" dirty="0"/>
        </a:p>
        <a:p>
          <a:r>
            <a:rPr lang="fr-FR" sz="900" dirty="0"/>
            <a:t>éducative</a:t>
          </a:r>
        </a:p>
      </dgm:t>
    </dgm:pt>
    <dgm:pt modelId="{3B4F622C-3731-41C9-8757-04EB3232A20F}" type="parTrans" cxnId="{512CBD06-ABB3-483E-8F37-9ABBE8A422A6}">
      <dgm:prSet/>
      <dgm:spPr/>
      <dgm:t>
        <a:bodyPr/>
        <a:lstStyle/>
        <a:p>
          <a:endParaRPr lang="fr-FR"/>
        </a:p>
      </dgm:t>
    </dgm:pt>
    <dgm:pt modelId="{5B166C6F-92F3-4977-A598-320CA6C53B51}" type="sibTrans" cxnId="{512CBD06-ABB3-483E-8F37-9ABBE8A422A6}">
      <dgm:prSet/>
      <dgm:spPr/>
      <dgm:t>
        <a:bodyPr/>
        <a:lstStyle/>
        <a:p>
          <a:endParaRPr lang="fr-FR"/>
        </a:p>
      </dgm:t>
    </dgm:pt>
    <dgm:pt modelId="{84285616-C8DF-4B4D-ACF7-F4445461A4D0}">
      <dgm:prSet phldrT="[Texte]"/>
      <dgm:spPr/>
      <dgm:t>
        <a:bodyPr/>
        <a:lstStyle/>
        <a:p>
          <a:r>
            <a:rPr lang="fr-FR" dirty="0"/>
            <a:t>cuisine</a:t>
          </a:r>
        </a:p>
      </dgm:t>
    </dgm:pt>
    <dgm:pt modelId="{3D41A072-2A17-4FB8-AB59-7E16897A34A0}" type="sibTrans" cxnId="{F242F10E-6ED7-4C95-8957-292BB435052E}">
      <dgm:prSet/>
      <dgm:spPr/>
      <dgm:t>
        <a:bodyPr/>
        <a:lstStyle/>
        <a:p>
          <a:endParaRPr lang="fr-FR"/>
        </a:p>
      </dgm:t>
    </dgm:pt>
    <dgm:pt modelId="{E8B1D870-F6CF-475C-BF54-913512A41E44}" type="parTrans" cxnId="{F242F10E-6ED7-4C95-8957-292BB435052E}">
      <dgm:prSet/>
      <dgm:spPr/>
      <dgm:t>
        <a:bodyPr/>
        <a:lstStyle/>
        <a:p>
          <a:endParaRPr lang="fr-FR"/>
        </a:p>
      </dgm:t>
    </dgm:pt>
    <dgm:pt modelId="{4ED8575E-4D95-49F6-96F0-3FDB3B6664A7}">
      <dgm:prSet custT="1"/>
      <dgm:spPr/>
      <dgm:t>
        <a:bodyPr/>
        <a:lstStyle/>
        <a:p>
          <a:r>
            <a:rPr lang="fr-FR" sz="1000" dirty="0" err="1"/>
            <a:t>Collégi-ens</a:t>
          </a:r>
          <a:endParaRPr lang="fr-FR" sz="1000" dirty="0"/>
        </a:p>
      </dgm:t>
    </dgm:pt>
    <dgm:pt modelId="{2B0B7BBF-3501-42FC-A88E-64169836EF4C}" type="parTrans" cxnId="{BEC8C3B8-6085-4613-B9B2-FD501AB7D830}">
      <dgm:prSet/>
      <dgm:spPr/>
      <dgm:t>
        <a:bodyPr/>
        <a:lstStyle/>
        <a:p>
          <a:endParaRPr lang="fr-FR"/>
        </a:p>
      </dgm:t>
    </dgm:pt>
    <dgm:pt modelId="{92F5FD7F-5EC0-4F83-9948-D6A472F77A89}" type="sibTrans" cxnId="{BEC8C3B8-6085-4613-B9B2-FD501AB7D830}">
      <dgm:prSet/>
      <dgm:spPr/>
      <dgm:t>
        <a:bodyPr/>
        <a:lstStyle/>
        <a:p>
          <a:endParaRPr lang="fr-FR"/>
        </a:p>
      </dgm:t>
    </dgm:pt>
    <dgm:pt modelId="{5DABD097-0977-46D9-814B-708B31D0435C}" type="pres">
      <dgm:prSet presAssocID="{826835A0-762C-4028-8A20-BFA9AEA5AF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E2D12C-226C-4346-9B6E-1FB582223E81}" type="pres">
      <dgm:prSet presAssocID="{84285616-C8DF-4B4D-ACF7-F4445461A4D0}" presName="centerShape" presStyleLbl="node0" presStyleIdx="0" presStyleCnt="1" custLinFactNeighborX="-1205" custLinFactNeighborY="934"/>
      <dgm:spPr/>
      <dgm:t>
        <a:bodyPr/>
        <a:lstStyle/>
        <a:p>
          <a:endParaRPr lang="fr-FR"/>
        </a:p>
      </dgm:t>
    </dgm:pt>
    <dgm:pt modelId="{98C3A4FF-4E69-4119-8D5B-8CCA197D414D}" type="pres">
      <dgm:prSet presAssocID="{A2AC4949-E883-46DD-A870-D927DA0170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6005FC-18C0-40F7-ADE2-A252C52A3889}" type="pres">
      <dgm:prSet presAssocID="{A2AC4949-E883-46DD-A870-D927DA0170E8}" presName="dummy" presStyleCnt="0"/>
      <dgm:spPr/>
    </dgm:pt>
    <dgm:pt modelId="{9AB920A3-00CD-4EBA-AF6E-0CE0816CC235}" type="pres">
      <dgm:prSet presAssocID="{F1C8976E-449F-4E8C-9027-73FF320A9F34}" presName="sibTrans" presStyleLbl="sibTrans2D1" presStyleIdx="0" presStyleCnt="4"/>
      <dgm:spPr/>
      <dgm:t>
        <a:bodyPr/>
        <a:lstStyle/>
        <a:p>
          <a:endParaRPr lang="fr-FR"/>
        </a:p>
      </dgm:t>
    </dgm:pt>
    <dgm:pt modelId="{333B7477-719B-429A-BBD9-0E481328535D}" type="pres">
      <dgm:prSet presAssocID="{A36851D4-A3BB-44C1-8780-9231082FAF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C05023-0B22-4A33-B120-2C408170AD46}" type="pres">
      <dgm:prSet presAssocID="{A36851D4-A3BB-44C1-8780-9231082FAFDF}" presName="dummy" presStyleCnt="0"/>
      <dgm:spPr/>
    </dgm:pt>
    <dgm:pt modelId="{3D0E13FB-F1E7-4D81-9298-4AB2A3689F87}" type="pres">
      <dgm:prSet presAssocID="{1E74B78A-D053-4C71-884E-85B46FD2720D}" presName="sibTrans" presStyleLbl="sibTrans2D1" presStyleIdx="1" presStyleCnt="4"/>
      <dgm:spPr/>
      <dgm:t>
        <a:bodyPr/>
        <a:lstStyle/>
        <a:p>
          <a:endParaRPr lang="fr-FR"/>
        </a:p>
      </dgm:t>
    </dgm:pt>
    <dgm:pt modelId="{8B69AEAD-FBA2-4FCF-A6BA-D78970CF065F}" type="pres">
      <dgm:prSet presAssocID="{8A5E4387-D5C9-4818-81F6-A4E0E8CBD0DC}" presName="node" presStyleLbl="node1" presStyleIdx="2" presStyleCnt="4" custScaleX="11144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430940-10FA-468D-82A8-4D0B16F8B55C}" type="pres">
      <dgm:prSet presAssocID="{8A5E4387-D5C9-4818-81F6-A4E0E8CBD0DC}" presName="dummy" presStyleCnt="0"/>
      <dgm:spPr/>
    </dgm:pt>
    <dgm:pt modelId="{078869EC-6CAE-4BC3-813C-BB21B206239B}" type="pres">
      <dgm:prSet presAssocID="{5B166C6F-92F3-4977-A598-320CA6C53B51}" presName="sibTrans" presStyleLbl="sibTrans2D1" presStyleIdx="2" presStyleCnt="4"/>
      <dgm:spPr/>
      <dgm:t>
        <a:bodyPr/>
        <a:lstStyle/>
        <a:p>
          <a:endParaRPr lang="fr-FR"/>
        </a:p>
      </dgm:t>
    </dgm:pt>
    <dgm:pt modelId="{267D8D1F-737C-4005-A596-1FD6D024C7DF}" type="pres">
      <dgm:prSet presAssocID="{4ED8575E-4D95-49F6-96F0-3FDB3B6664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B5033B-84BE-490A-A272-FFA06DF0E17A}" type="pres">
      <dgm:prSet presAssocID="{4ED8575E-4D95-49F6-96F0-3FDB3B6664A7}" presName="dummy" presStyleCnt="0"/>
      <dgm:spPr/>
    </dgm:pt>
    <dgm:pt modelId="{DDCFA3D7-FF3F-4923-B86A-B928E67B4C81}" type="pres">
      <dgm:prSet presAssocID="{92F5FD7F-5EC0-4F83-9948-D6A472F77A89}" presName="sibTrans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55A2A08A-0EEC-4AEC-8C9B-07E305ABC87B}" type="presOf" srcId="{1E74B78A-D053-4C71-884E-85B46FD2720D}" destId="{3D0E13FB-F1E7-4D81-9298-4AB2A3689F87}" srcOrd="0" destOrd="0" presId="urn:microsoft.com/office/officeart/2005/8/layout/radial6"/>
    <dgm:cxn modelId="{5392C281-18F1-4D5C-95C1-11B2AEF3345D}" type="presOf" srcId="{8A5E4387-D5C9-4818-81F6-A4E0E8CBD0DC}" destId="{8B69AEAD-FBA2-4FCF-A6BA-D78970CF065F}" srcOrd="0" destOrd="0" presId="urn:microsoft.com/office/officeart/2005/8/layout/radial6"/>
    <dgm:cxn modelId="{A0163C9C-3C91-47D4-8272-969CE7D9645B}" type="presOf" srcId="{A36851D4-A3BB-44C1-8780-9231082FAFDF}" destId="{333B7477-719B-429A-BBD9-0E481328535D}" srcOrd="0" destOrd="0" presId="urn:microsoft.com/office/officeart/2005/8/layout/radial6"/>
    <dgm:cxn modelId="{F242F10E-6ED7-4C95-8957-292BB435052E}" srcId="{826835A0-762C-4028-8A20-BFA9AEA5AF4B}" destId="{84285616-C8DF-4B4D-ACF7-F4445461A4D0}" srcOrd="0" destOrd="0" parTransId="{E8B1D870-F6CF-475C-BF54-913512A41E44}" sibTransId="{3D41A072-2A17-4FB8-AB59-7E16897A34A0}"/>
    <dgm:cxn modelId="{2A632C27-75C5-4EBF-910A-F3F3A7A7484B}" type="presOf" srcId="{F1C8976E-449F-4E8C-9027-73FF320A9F34}" destId="{9AB920A3-00CD-4EBA-AF6E-0CE0816CC235}" srcOrd="0" destOrd="0" presId="urn:microsoft.com/office/officeart/2005/8/layout/radial6"/>
    <dgm:cxn modelId="{512CBD06-ABB3-483E-8F37-9ABBE8A422A6}" srcId="{84285616-C8DF-4B4D-ACF7-F4445461A4D0}" destId="{8A5E4387-D5C9-4818-81F6-A4E0E8CBD0DC}" srcOrd="2" destOrd="0" parTransId="{3B4F622C-3731-41C9-8757-04EB3232A20F}" sibTransId="{5B166C6F-92F3-4977-A598-320CA6C53B51}"/>
    <dgm:cxn modelId="{D6C058C0-F59C-4BD9-A4A5-EB148322D9A4}" type="presOf" srcId="{84285616-C8DF-4B4D-ACF7-F4445461A4D0}" destId="{18E2D12C-226C-4346-9B6E-1FB582223E81}" srcOrd="0" destOrd="0" presId="urn:microsoft.com/office/officeart/2005/8/layout/radial6"/>
    <dgm:cxn modelId="{BEC8C3B8-6085-4613-B9B2-FD501AB7D830}" srcId="{84285616-C8DF-4B4D-ACF7-F4445461A4D0}" destId="{4ED8575E-4D95-49F6-96F0-3FDB3B6664A7}" srcOrd="3" destOrd="0" parTransId="{2B0B7BBF-3501-42FC-A88E-64169836EF4C}" sibTransId="{92F5FD7F-5EC0-4F83-9948-D6A472F77A89}"/>
    <dgm:cxn modelId="{D91DE752-2CED-498A-BBEB-39FF8418277A}" type="presOf" srcId="{4ED8575E-4D95-49F6-96F0-3FDB3B6664A7}" destId="{267D8D1F-737C-4005-A596-1FD6D024C7DF}" srcOrd="0" destOrd="0" presId="urn:microsoft.com/office/officeart/2005/8/layout/radial6"/>
    <dgm:cxn modelId="{FADE83C2-F61A-440F-A7FC-6F864D5CE9BF}" srcId="{84285616-C8DF-4B4D-ACF7-F4445461A4D0}" destId="{A2AC4949-E883-46DD-A870-D927DA0170E8}" srcOrd="0" destOrd="0" parTransId="{7B01D750-6BAE-4C79-BF8D-D21628073039}" sibTransId="{F1C8976E-449F-4E8C-9027-73FF320A9F34}"/>
    <dgm:cxn modelId="{77E47E18-0681-447A-A16A-B46D3357EC6A}" type="presOf" srcId="{5B166C6F-92F3-4977-A598-320CA6C53B51}" destId="{078869EC-6CAE-4BC3-813C-BB21B206239B}" srcOrd="0" destOrd="0" presId="urn:microsoft.com/office/officeart/2005/8/layout/radial6"/>
    <dgm:cxn modelId="{33E5E59C-B6E4-4D50-AACB-C9A7BB6766E1}" type="presOf" srcId="{826835A0-762C-4028-8A20-BFA9AEA5AF4B}" destId="{5DABD097-0977-46D9-814B-708B31D0435C}" srcOrd="0" destOrd="0" presId="urn:microsoft.com/office/officeart/2005/8/layout/radial6"/>
    <dgm:cxn modelId="{801E1522-CE65-4D9B-9D71-2E35A529D8ED}" type="presOf" srcId="{A2AC4949-E883-46DD-A870-D927DA0170E8}" destId="{98C3A4FF-4E69-4119-8D5B-8CCA197D414D}" srcOrd="0" destOrd="0" presId="urn:microsoft.com/office/officeart/2005/8/layout/radial6"/>
    <dgm:cxn modelId="{14149823-44DE-4111-938C-0924A6DEBCA1}" type="presOf" srcId="{92F5FD7F-5EC0-4F83-9948-D6A472F77A89}" destId="{DDCFA3D7-FF3F-4923-B86A-B928E67B4C81}" srcOrd="0" destOrd="0" presId="urn:microsoft.com/office/officeart/2005/8/layout/radial6"/>
    <dgm:cxn modelId="{6F2E5389-661F-4ED5-A417-15BE6AFC3CF6}" srcId="{84285616-C8DF-4B4D-ACF7-F4445461A4D0}" destId="{A36851D4-A3BB-44C1-8780-9231082FAFDF}" srcOrd="1" destOrd="0" parTransId="{00533634-DDEF-4EBE-AF06-019FD46E6097}" sibTransId="{1E74B78A-D053-4C71-884E-85B46FD2720D}"/>
    <dgm:cxn modelId="{FF7A7685-0A55-44E8-86C7-B99A14CFF6D5}" type="presParOf" srcId="{5DABD097-0977-46D9-814B-708B31D0435C}" destId="{18E2D12C-226C-4346-9B6E-1FB582223E81}" srcOrd="0" destOrd="0" presId="urn:microsoft.com/office/officeart/2005/8/layout/radial6"/>
    <dgm:cxn modelId="{556CFA1A-86B7-4849-A5DE-000C1BBCD4D1}" type="presParOf" srcId="{5DABD097-0977-46D9-814B-708B31D0435C}" destId="{98C3A4FF-4E69-4119-8D5B-8CCA197D414D}" srcOrd="1" destOrd="0" presId="urn:microsoft.com/office/officeart/2005/8/layout/radial6"/>
    <dgm:cxn modelId="{98FC6CCA-28AB-4977-B140-E66E322FCC0B}" type="presParOf" srcId="{5DABD097-0977-46D9-814B-708B31D0435C}" destId="{2B6005FC-18C0-40F7-ADE2-A252C52A3889}" srcOrd="2" destOrd="0" presId="urn:microsoft.com/office/officeart/2005/8/layout/radial6"/>
    <dgm:cxn modelId="{4433E4F8-BB9A-4EC6-AC07-1426181304EF}" type="presParOf" srcId="{5DABD097-0977-46D9-814B-708B31D0435C}" destId="{9AB920A3-00CD-4EBA-AF6E-0CE0816CC235}" srcOrd="3" destOrd="0" presId="urn:microsoft.com/office/officeart/2005/8/layout/radial6"/>
    <dgm:cxn modelId="{D2D9D2F4-456B-44BE-8CD3-74BF00E7494D}" type="presParOf" srcId="{5DABD097-0977-46D9-814B-708B31D0435C}" destId="{333B7477-719B-429A-BBD9-0E481328535D}" srcOrd="4" destOrd="0" presId="urn:microsoft.com/office/officeart/2005/8/layout/radial6"/>
    <dgm:cxn modelId="{1820F519-4EAA-4524-AADE-CE8088020890}" type="presParOf" srcId="{5DABD097-0977-46D9-814B-708B31D0435C}" destId="{7FC05023-0B22-4A33-B120-2C408170AD46}" srcOrd="5" destOrd="0" presId="urn:microsoft.com/office/officeart/2005/8/layout/radial6"/>
    <dgm:cxn modelId="{B456F07D-5A34-4529-9C34-6EBE30B9E1FB}" type="presParOf" srcId="{5DABD097-0977-46D9-814B-708B31D0435C}" destId="{3D0E13FB-F1E7-4D81-9298-4AB2A3689F87}" srcOrd="6" destOrd="0" presId="urn:microsoft.com/office/officeart/2005/8/layout/radial6"/>
    <dgm:cxn modelId="{58FC8D2C-6BFA-4A74-A5C4-715C4A4D736A}" type="presParOf" srcId="{5DABD097-0977-46D9-814B-708B31D0435C}" destId="{8B69AEAD-FBA2-4FCF-A6BA-D78970CF065F}" srcOrd="7" destOrd="0" presId="urn:microsoft.com/office/officeart/2005/8/layout/radial6"/>
    <dgm:cxn modelId="{AC0D00C5-9D63-45AD-8FB9-9D0B1EC754C1}" type="presParOf" srcId="{5DABD097-0977-46D9-814B-708B31D0435C}" destId="{6B430940-10FA-468D-82A8-4D0B16F8B55C}" srcOrd="8" destOrd="0" presId="urn:microsoft.com/office/officeart/2005/8/layout/radial6"/>
    <dgm:cxn modelId="{B0849E53-69A1-4B0E-8CC9-6E7395C0D6D8}" type="presParOf" srcId="{5DABD097-0977-46D9-814B-708B31D0435C}" destId="{078869EC-6CAE-4BC3-813C-BB21B206239B}" srcOrd="9" destOrd="0" presId="urn:microsoft.com/office/officeart/2005/8/layout/radial6"/>
    <dgm:cxn modelId="{E62CEA53-E358-4B5B-98B6-54FF61C4200C}" type="presParOf" srcId="{5DABD097-0977-46D9-814B-708B31D0435C}" destId="{267D8D1F-737C-4005-A596-1FD6D024C7DF}" srcOrd="10" destOrd="0" presId="urn:microsoft.com/office/officeart/2005/8/layout/radial6"/>
    <dgm:cxn modelId="{4F9D0996-4688-480E-84B0-EFAFD4C788BA}" type="presParOf" srcId="{5DABD097-0977-46D9-814B-708B31D0435C}" destId="{70B5033B-84BE-490A-A272-FFA06DF0E17A}" srcOrd="11" destOrd="0" presId="urn:microsoft.com/office/officeart/2005/8/layout/radial6"/>
    <dgm:cxn modelId="{D1C7E88E-6B2F-408E-AC01-4DCDD6F99AFF}" type="presParOf" srcId="{5DABD097-0977-46D9-814B-708B31D0435C}" destId="{DDCFA3D7-FF3F-4923-B86A-B928E67B4C8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6835A0-762C-4028-8A20-BFA9AEA5AF4B}" type="doc">
      <dgm:prSet loTypeId="urn:microsoft.com/office/officeart/2005/8/layout/radial6" loCatId="cycle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84285616-C8DF-4B4D-ACF7-F4445461A4D0}">
      <dgm:prSet phldrT="[Texte]"/>
      <dgm:spPr/>
      <dgm:t>
        <a:bodyPr/>
        <a:lstStyle/>
        <a:p>
          <a:r>
            <a:rPr lang="fr-FR" dirty="0"/>
            <a:t>les femmes migrantes</a:t>
          </a:r>
        </a:p>
      </dgm:t>
    </dgm:pt>
    <dgm:pt modelId="{E8B1D870-F6CF-475C-BF54-913512A41E44}" type="parTrans" cxnId="{F242F10E-6ED7-4C95-8957-292BB435052E}">
      <dgm:prSet/>
      <dgm:spPr/>
      <dgm:t>
        <a:bodyPr/>
        <a:lstStyle/>
        <a:p>
          <a:endParaRPr lang="fr-FR"/>
        </a:p>
      </dgm:t>
    </dgm:pt>
    <dgm:pt modelId="{3D41A072-2A17-4FB8-AB59-7E16897A34A0}" type="sibTrans" cxnId="{F242F10E-6ED7-4C95-8957-292BB435052E}">
      <dgm:prSet/>
      <dgm:spPr/>
      <dgm:t>
        <a:bodyPr/>
        <a:lstStyle/>
        <a:p>
          <a:endParaRPr lang="fr-FR"/>
        </a:p>
      </dgm:t>
    </dgm:pt>
    <dgm:pt modelId="{A2AC4949-E883-46DD-A870-D927DA0170E8}">
      <dgm:prSet phldrT="[Texte]"/>
      <dgm:spPr/>
      <dgm:t>
        <a:bodyPr/>
        <a:lstStyle/>
        <a:p>
          <a:r>
            <a:rPr lang="fr-FR" dirty="0"/>
            <a:t>UPE2A</a:t>
          </a:r>
        </a:p>
      </dgm:t>
    </dgm:pt>
    <dgm:pt modelId="{7B01D750-6BAE-4C79-BF8D-D21628073039}" type="parTrans" cxnId="{FADE83C2-F61A-440F-A7FC-6F864D5CE9BF}">
      <dgm:prSet/>
      <dgm:spPr/>
      <dgm:t>
        <a:bodyPr/>
        <a:lstStyle/>
        <a:p>
          <a:endParaRPr lang="fr-FR"/>
        </a:p>
      </dgm:t>
    </dgm:pt>
    <dgm:pt modelId="{F1C8976E-449F-4E8C-9027-73FF320A9F34}" type="sibTrans" cxnId="{FADE83C2-F61A-440F-A7FC-6F864D5CE9BF}">
      <dgm:prSet/>
      <dgm:spPr/>
      <dgm:t>
        <a:bodyPr/>
        <a:lstStyle/>
        <a:p>
          <a:endParaRPr lang="fr-FR"/>
        </a:p>
      </dgm:t>
    </dgm:pt>
    <dgm:pt modelId="{A36851D4-A3BB-44C1-8780-9231082FAFDF}">
      <dgm:prSet phldrT="[Texte]"/>
      <dgm:spPr/>
      <dgm:t>
        <a:bodyPr/>
        <a:lstStyle/>
        <a:p>
          <a:r>
            <a:rPr lang="fr-FR" dirty="0"/>
            <a:t>OEPRE</a:t>
          </a:r>
        </a:p>
      </dgm:t>
    </dgm:pt>
    <dgm:pt modelId="{00533634-DDEF-4EBE-AF06-019FD46E6097}" type="parTrans" cxnId="{6F2E5389-661F-4ED5-A417-15BE6AFC3CF6}">
      <dgm:prSet/>
      <dgm:spPr/>
      <dgm:t>
        <a:bodyPr/>
        <a:lstStyle/>
        <a:p>
          <a:endParaRPr lang="fr-FR"/>
        </a:p>
      </dgm:t>
    </dgm:pt>
    <dgm:pt modelId="{1E74B78A-D053-4C71-884E-85B46FD2720D}" type="sibTrans" cxnId="{6F2E5389-661F-4ED5-A417-15BE6AFC3CF6}">
      <dgm:prSet/>
      <dgm:spPr/>
      <dgm:t>
        <a:bodyPr/>
        <a:lstStyle/>
        <a:p>
          <a:endParaRPr lang="fr-FR"/>
        </a:p>
      </dgm:t>
    </dgm:pt>
    <dgm:pt modelId="{8A5E4387-D5C9-4818-81F6-A4E0E8CBD0DC}">
      <dgm:prSet phldrT="[Texte]"/>
      <dgm:spPr/>
      <dgm:t>
        <a:bodyPr/>
        <a:lstStyle/>
        <a:p>
          <a:r>
            <a:rPr lang="fr-FR" dirty="0"/>
            <a:t>Classe de 4° français</a:t>
          </a:r>
        </a:p>
      </dgm:t>
    </dgm:pt>
    <dgm:pt modelId="{3B4F622C-3731-41C9-8757-04EB3232A20F}" type="parTrans" cxnId="{512CBD06-ABB3-483E-8F37-9ABBE8A422A6}">
      <dgm:prSet/>
      <dgm:spPr/>
      <dgm:t>
        <a:bodyPr/>
        <a:lstStyle/>
        <a:p>
          <a:endParaRPr lang="fr-FR"/>
        </a:p>
      </dgm:t>
    </dgm:pt>
    <dgm:pt modelId="{5B166C6F-92F3-4977-A598-320CA6C53B51}" type="sibTrans" cxnId="{512CBD06-ABB3-483E-8F37-9ABBE8A422A6}">
      <dgm:prSet/>
      <dgm:spPr/>
      <dgm:t>
        <a:bodyPr/>
        <a:lstStyle/>
        <a:p>
          <a:endParaRPr lang="fr-FR"/>
        </a:p>
      </dgm:t>
    </dgm:pt>
    <dgm:pt modelId="{5DABD097-0977-46D9-814B-708B31D0435C}" type="pres">
      <dgm:prSet presAssocID="{826835A0-762C-4028-8A20-BFA9AEA5AF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E2D12C-226C-4346-9B6E-1FB582223E81}" type="pres">
      <dgm:prSet presAssocID="{84285616-C8DF-4B4D-ACF7-F4445461A4D0}" presName="centerShape" presStyleLbl="node0" presStyleIdx="0" presStyleCnt="1"/>
      <dgm:spPr/>
      <dgm:t>
        <a:bodyPr/>
        <a:lstStyle/>
        <a:p>
          <a:endParaRPr lang="fr-FR"/>
        </a:p>
      </dgm:t>
    </dgm:pt>
    <dgm:pt modelId="{98C3A4FF-4E69-4119-8D5B-8CCA197D414D}" type="pres">
      <dgm:prSet presAssocID="{A2AC4949-E883-46DD-A870-D927DA0170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6005FC-18C0-40F7-ADE2-A252C52A3889}" type="pres">
      <dgm:prSet presAssocID="{A2AC4949-E883-46DD-A870-D927DA0170E8}" presName="dummy" presStyleCnt="0"/>
      <dgm:spPr/>
    </dgm:pt>
    <dgm:pt modelId="{9AB920A3-00CD-4EBA-AF6E-0CE0816CC235}" type="pres">
      <dgm:prSet presAssocID="{F1C8976E-449F-4E8C-9027-73FF320A9F34}" presName="sibTrans" presStyleLbl="sibTrans2D1" presStyleIdx="0" presStyleCnt="3"/>
      <dgm:spPr/>
      <dgm:t>
        <a:bodyPr/>
        <a:lstStyle/>
        <a:p>
          <a:endParaRPr lang="fr-FR"/>
        </a:p>
      </dgm:t>
    </dgm:pt>
    <dgm:pt modelId="{333B7477-719B-429A-BBD9-0E481328535D}" type="pres">
      <dgm:prSet presAssocID="{A36851D4-A3BB-44C1-8780-9231082FAF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C05023-0B22-4A33-B120-2C408170AD46}" type="pres">
      <dgm:prSet presAssocID="{A36851D4-A3BB-44C1-8780-9231082FAFDF}" presName="dummy" presStyleCnt="0"/>
      <dgm:spPr/>
    </dgm:pt>
    <dgm:pt modelId="{3D0E13FB-F1E7-4D81-9298-4AB2A3689F87}" type="pres">
      <dgm:prSet presAssocID="{1E74B78A-D053-4C71-884E-85B46FD2720D}" presName="sibTrans" presStyleLbl="sibTrans2D1" presStyleIdx="1" presStyleCnt="3"/>
      <dgm:spPr/>
      <dgm:t>
        <a:bodyPr/>
        <a:lstStyle/>
        <a:p>
          <a:endParaRPr lang="fr-FR"/>
        </a:p>
      </dgm:t>
    </dgm:pt>
    <dgm:pt modelId="{8B69AEAD-FBA2-4FCF-A6BA-D78970CF065F}" type="pres">
      <dgm:prSet presAssocID="{8A5E4387-D5C9-4818-81F6-A4E0E8CBD0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430940-10FA-468D-82A8-4D0B16F8B55C}" type="pres">
      <dgm:prSet presAssocID="{8A5E4387-D5C9-4818-81F6-A4E0E8CBD0DC}" presName="dummy" presStyleCnt="0"/>
      <dgm:spPr/>
    </dgm:pt>
    <dgm:pt modelId="{078869EC-6CAE-4BC3-813C-BB21B206239B}" type="pres">
      <dgm:prSet presAssocID="{5B166C6F-92F3-4977-A598-320CA6C53B51}" presName="sibTrans" presStyleLbl="sibTrans2D1" presStyleIdx="2" presStyleCnt="3" custLinFactNeighborX="-3431" custLinFactNeighborY="-532"/>
      <dgm:spPr/>
      <dgm:t>
        <a:bodyPr/>
        <a:lstStyle/>
        <a:p>
          <a:endParaRPr lang="fr-FR"/>
        </a:p>
      </dgm:t>
    </dgm:pt>
  </dgm:ptLst>
  <dgm:cxnLst>
    <dgm:cxn modelId="{F242F10E-6ED7-4C95-8957-292BB435052E}" srcId="{826835A0-762C-4028-8A20-BFA9AEA5AF4B}" destId="{84285616-C8DF-4B4D-ACF7-F4445461A4D0}" srcOrd="0" destOrd="0" parTransId="{E8B1D870-F6CF-475C-BF54-913512A41E44}" sibTransId="{3D41A072-2A17-4FB8-AB59-7E16897A34A0}"/>
    <dgm:cxn modelId="{5D052D34-AA12-4C16-9360-C2869FB91A63}" type="presOf" srcId="{84285616-C8DF-4B4D-ACF7-F4445461A4D0}" destId="{18E2D12C-226C-4346-9B6E-1FB582223E81}" srcOrd="0" destOrd="0" presId="urn:microsoft.com/office/officeart/2005/8/layout/radial6"/>
    <dgm:cxn modelId="{1CA4891B-F138-4D3A-94F6-741CBB949D0C}" type="presOf" srcId="{5B166C6F-92F3-4977-A598-320CA6C53B51}" destId="{078869EC-6CAE-4BC3-813C-BB21B206239B}" srcOrd="0" destOrd="0" presId="urn:microsoft.com/office/officeart/2005/8/layout/radial6"/>
    <dgm:cxn modelId="{1171664C-A85B-46F2-A15A-1A493FA67EC8}" type="presOf" srcId="{A2AC4949-E883-46DD-A870-D927DA0170E8}" destId="{98C3A4FF-4E69-4119-8D5B-8CCA197D414D}" srcOrd="0" destOrd="0" presId="urn:microsoft.com/office/officeart/2005/8/layout/radial6"/>
    <dgm:cxn modelId="{512CBD06-ABB3-483E-8F37-9ABBE8A422A6}" srcId="{84285616-C8DF-4B4D-ACF7-F4445461A4D0}" destId="{8A5E4387-D5C9-4818-81F6-A4E0E8CBD0DC}" srcOrd="2" destOrd="0" parTransId="{3B4F622C-3731-41C9-8757-04EB3232A20F}" sibTransId="{5B166C6F-92F3-4977-A598-320CA6C53B51}"/>
    <dgm:cxn modelId="{0D069435-AB0D-40B2-8C76-EBA7DB312DD6}" type="presOf" srcId="{826835A0-762C-4028-8A20-BFA9AEA5AF4B}" destId="{5DABD097-0977-46D9-814B-708B31D0435C}" srcOrd="0" destOrd="0" presId="urn:microsoft.com/office/officeart/2005/8/layout/radial6"/>
    <dgm:cxn modelId="{C0FD8073-BAFE-443D-BB03-C39E6669A04E}" type="presOf" srcId="{A36851D4-A3BB-44C1-8780-9231082FAFDF}" destId="{333B7477-719B-429A-BBD9-0E481328535D}" srcOrd="0" destOrd="0" presId="urn:microsoft.com/office/officeart/2005/8/layout/radial6"/>
    <dgm:cxn modelId="{FADE83C2-F61A-440F-A7FC-6F864D5CE9BF}" srcId="{84285616-C8DF-4B4D-ACF7-F4445461A4D0}" destId="{A2AC4949-E883-46DD-A870-D927DA0170E8}" srcOrd="0" destOrd="0" parTransId="{7B01D750-6BAE-4C79-BF8D-D21628073039}" sibTransId="{F1C8976E-449F-4E8C-9027-73FF320A9F34}"/>
    <dgm:cxn modelId="{E0F419CE-98E9-41E6-BF10-88A9F178F907}" type="presOf" srcId="{F1C8976E-449F-4E8C-9027-73FF320A9F34}" destId="{9AB920A3-00CD-4EBA-AF6E-0CE0816CC235}" srcOrd="0" destOrd="0" presId="urn:microsoft.com/office/officeart/2005/8/layout/radial6"/>
    <dgm:cxn modelId="{3F66A269-ED2B-4C21-8744-A702F7462180}" type="presOf" srcId="{8A5E4387-D5C9-4818-81F6-A4E0E8CBD0DC}" destId="{8B69AEAD-FBA2-4FCF-A6BA-D78970CF065F}" srcOrd="0" destOrd="0" presId="urn:microsoft.com/office/officeart/2005/8/layout/radial6"/>
    <dgm:cxn modelId="{3A7FC2A4-666F-4F77-A8F0-FC440FE5356E}" type="presOf" srcId="{1E74B78A-D053-4C71-884E-85B46FD2720D}" destId="{3D0E13FB-F1E7-4D81-9298-4AB2A3689F87}" srcOrd="0" destOrd="0" presId="urn:microsoft.com/office/officeart/2005/8/layout/radial6"/>
    <dgm:cxn modelId="{6F2E5389-661F-4ED5-A417-15BE6AFC3CF6}" srcId="{84285616-C8DF-4B4D-ACF7-F4445461A4D0}" destId="{A36851D4-A3BB-44C1-8780-9231082FAFDF}" srcOrd="1" destOrd="0" parTransId="{00533634-DDEF-4EBE-AF06-019FD46E6097}" sibTransId="{1E74B78A-D053-4C71-884E-85B46FD2720D}"/>
    <dgm:cxn modelId="{95DBE35F-D2DC-449C-957B-CAD01E8F3753}" type="presParOf" srcId="{5DABD097-0977-46D9-814B-708B31D0435C}" destId="{18E2D12C-226C-4346-9B6E-1FB582223E81}" srcOrd="0" destOrd="0" presId="urn:microsoft.com/office/officeart/2005/8/layout/radial6"/>
    <dgm:cxn modelId="{4E499641-B594-4D6A-B435-C2741B9A63B9}" type="presParOf" srcId="{5DABD097-0977-46D9-814B-708B31D0435C}" destId="{98C3A4FF-4E69-4119-8D5B-8CCA197D414D}" srcOrd="1" destOrd="0" presId="urn:microsoft.com/office/officeart/2005/8/layout/radial6"/>
    <dgm:cxn modelId="{CFE215D5-7CA6-42BD-A40F-98790DEA6639}" type="presParOf" srcId="{5DABD097-0977-46D9-814B-708B31D0435C}" destId="{2B6005FC-18C0-40F7-ADE2-A252C52A3889}" srcOrd="2" destOrd="0" presId="urn:microsoft.com/office/officeart/2005/8/layout/radial6"/>
    <dgm:cxn modelId="{A9E6DBDB-18E9-423C-8F7F-A1AC55EA590E}" type="presParOf" srcId="{5DABD097-0977-46D9-814B-708B31D0435C}" destId="{9AB920A3-00CD-4EBA-AF6E-0CE0816CC235}" srcOrd="3" destOrd="0" presId="urn:microsoft.com/office/officeart/2005/8/layout/radial6"/>
    <dgm:cxn modelId="{DAC659CB-0007-456E-B6E7-87DD29FDF953}" type="presParOf" srcId="{5DABD097-0977-46D9-814B-708B31D0435C}" destId="{333B7477-719B-429A-BBD9-0E481328535D}" srcOrd="4" destOrd="0" presId="urn:microsoft.com/office/officeart/2005/8/layout/radial6"/>
    <dgm:cxn modelId="{899D45CD-C736-494A-9B26-D97994B50102}" type="presParOf" srcId="{5DABD097-0977-46D9-814B-708B31D0435C}" destId="{7FC05023-0B22-4A33-B120-2C408170AD46}" srcOrd="5" destOrd="0" presId="urn:microsoft.com/office/officeart/2005/8/layout/radial6"/>
    <dgm:cxn modelId="{88FF28D4-55F7-4DF3-A96D-1D4401CFA486}" type="presParOf" srcId="{5DABD097-0977-46D9-814B-708B31D0435C}" destId="{3D0E13FB-F1E7-4D81-9298-4AB2A3689F87}" srcOrd="6" destOrd="0" presId="urn:microsoft.com/office/officeart/2005/8/layout/radial6"/>
    <dgm:cxn modelId="{919CEDF0-4109-490C-BB38-8628D07F6ED4}" type="presParOf" srcId="{5DABD097-0977-46D9-814B-708B31D0435C}" destId="{8B69AEAD-FBA2-4FCF-A6BA-D78970CF065F}" srcOrd="7" destOrd="0" presId="urn:microsoft.com/office/officeart/2005/8/layout/radial6"/>
    <dgm:cxn modelId="{7633E0B4-929E-42EA-9DC5-E5C673387355}" type="presParOf" srcId="{5DABD097-0977-46D9-814B-708B31D0435C}" destId="{6B430940-10FA-468D-82A8-4D0B16F8B55C}" srcOrd="8" destOrd="0" presId="urn:microsoft.com/office/officeart/2005/8/layout/radial6"/>
    <dgm:cxn modelId="{B0464A97-4224-41CC-A826-BBADB55E85C2}" type="presParOf" srcId="{5DABD097-0977-46D9-814B-708B31D0435C}" destId="{078869EC-6CAE-4BC3-813C-BB21B206239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6835A0-762C-4028-8A20-BFA9AEA5AF4B}" type="doc">
      <dgm:prSet loTypeId="urn:microsoft.com/office/officeart/2005/8/layout/radial6" loCatId="cycle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fr-FR"/>
        </a:p>
      </dgm:t>
    </dgm:pt>
    <dgm:pt modelId="{84285616-C8DF-4B4D-ACF7-F4445461A4D0}">
      <dgm:prSet phldrT="[Texte]"/>
      <dgm:spPr/>
      <dgm:t>
        <a:bodyPr/>
        <a:lstStyle/>
        <a:p>
          <a:r>
            <a:rPr lang="fr-FR" dirty="0"/>
            <a:t>Langues du monde</a:t>
          </a:r>
        </a:p>
      </dgm:t>
    </dgm:pt>
    <dgm:pt modelId="{E8B1D870-F6CF-475C-BF54-913512A41E44}" type="parTrans" cxnId="{F242F10E-6ED7-4C95-8957-292BB435052E}">
      <dgm:prSet/>
      <dgm:spPr/>
      <dgm:t>
        <a:bodyPr/>
        <a:lstStyle/>
        <a:p>
          <a:endParaRPr lang="fr-FR"/>
        </a:p>
      </dgm:t>
    </dgm:pt>
    <dgm:pt modelId="{3D41A072-2A17-4FB8-AB59-7E16897A34A0}" type="sibTrans" cxnId="{F242F10E-6ED7-4C95-8957-292BB435052E}">
      <dgm:prSet/>
      <dgm:spPr/>
      <dgm:t>
        <a:bodyPr/>
        <a:lstStyle/>
        <a:p>
          <a:endParaRPr lang="fr-FR"/>
        </a:p>
      </dgm:t>
    </dgm:pt>
    <dgm:pt modelId="{A2AC4949-E883-46DD-A870-D927DA0170E8}">
      <dgm:prSet phldrT="[Texte]"/>
      <dgm:spPr/>
      <dgm:t>
        <a:bodyPr/>
        <a:lstStyle/>
        <a:p>
          <a:r>
            <a:rPr lang="fr-FR" dirty="0"/>
            <a:t>UPE2A</a:t>
          </a:r>
        </a:p>
      </dgm:t>
    </dgm:pt>
    <dgm:pt modelId="{7B01D750-6BAE-4C79-BF8D-D21628073039}" type="parTrans" cxnId="{FADE83C2-F61A-440F-A7FC-6F864D5CE9BF}">
      <dgm:prSet/>
      <dgm:spPr/>
      <dgm:t>
        <a:bodyPr/>
        <a:lstStyle/>
        <a:p>
          <a:endParaRPr lang="fr-FR"/>
        </a:p>
      </dgm:t>
    </dgm:pt>
    <dgm:pt modelId="{F1C8976E-449F-4E8C-9027-73FF320A9F34}" type="sibTrans" cxnId="{FADE83C2-F61A-440F-A7FC-6F864D5CE9BF}">
      <dgm:prSet/>
      <dgm:spPr/>
      <dgm:t>
        <a:bodyPr/>
        <a:lstStyle/>
        <a:p>
          <a:endParaRPr lang="fr-FR"/>
        </a:p>
      </dgm:t>
    </dgm:pt>
    <dgm:pt modelId="{A36851D4-A3BB-44C1-8780-9231082FAFDF}">
      <dgm:prSet phldrT="[Texte]"/>
      <dgm:spPr/>
      <dgm:t>
        <a:bodyPr/>
        <a:lstStyle/>
        <a:p>
          <a:r>
            <a:rPr lang="fr-FR" dirty="0"/>
            <a:t>OEPRE</a:t>
          </a:r>
        </a:p>
      </dgm:t>
    </dgm:pt>
    <dgm:pt modelId="{00533634-DDEF-4EBE-AF06-019FD46E6097}" type="parTrans" cxnId="{6F2E5389-661F-4ED5-A417-15BE6AFC3CF6}">
      <dgm:prSet/>
      <dgm:spPr/>
      <dgm:t>
        <a:bodyPr/>
        <a:lstStyle/>
        <a:p>
          <a:endParaRPr lang="fr-FR"/>
        </a:p>
      </dgm:t>
    </dgm:pt>
    <dgm:pt modelId="{1E74B78A-D053-4C71-884E-85B46FD2720D}" type="sibTrans" cxnId="{6F2E5389-661F-4ED5-A417-15BE6AFC3CF6}">
      <dgm:prSet/>
      <dgm:spPr/>
      <dgm:t>
        <a:bodyPr/>
        <a:lstStyle/>
        <a:p>
          <a:endParaRPr lang="fr-FR"/>
        </a:p>
      </dgm:t>
    </dgm:pt>
    <dgm:pt modelId="{8A5E4387-D5C9-4818-81F6-A4E0E8CBD0DC}">
      <dgm:prSet phldrT="[Texte]"/>
      <dgm:spPr/>
      <dgm:t>
        <a:bodyPr/>
        <a:lstStyle/>
        <a:p>
          <a:r>
            <a:rPr lang="fr-FR" dirty="0"/>
            <a:t>Élèves de 3</a:t>
          </a:r>
          <a:r>
            <a:rPr lang="fr-FR" baseline="30000" dirty="0"/>
            <a:t>ème</a:t>
          </a:r>
          <a:r>
            <a:rPr lang="fr-FR" dirty="0"/>
            <a:t> </a:t>
          </a:r>
        </a:p>
        <a:p>
          <a:r>
            <a:rPr lang="fr-FR" dirty="0"/>
            <a:t>LV</a:t>
          </a:r>
        </a:p>
      </dgm:t>
    </dgm:pt>
    <dgm:pt modelId="{3B4F622C-3731-41C9-8757-04EB3232A20F}" type="parTrans" cxnId="{512CBD06-ABB3-483E-8F37-9ABBE8A422A6}">
      <dgm:prSet/>
      <dgm:spPr/>
      <dgm:t>
        <a:bodyPr/>
        <a:lstStyle/>
        <a:p>
          <a:endParaRPr lang="fr-FR"/>
        </a:p>
      </dgm:t>
    </dgm:pt>
    <dgm:pt modelId="{5B166C6F-92F3-4977-A598-320CA6C53B51}" type="sibTrans" cxnId="{512CBD06-ABB3-483E-8F37-9ABBE8A422A6}">
      <dgm:prSet/>
      <dgm:spPr/>
      <dgm:t>
        <a:bodyPr/>
        <a:lstStyle/>
        <a:p>
          <a:endParaRPr lang="fr-FR"/>
        </a:p>
      </dgm:t>
    </dgm:pt>
    <dgm:pt modelId="{5DABD097-0977-46D9-814B-708B31D0435C}" type="pres">
      <dgm:prSet presAssocID="{826835A0-762C-4028-8A20-BFA9AEA5AF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E2D12C-226C-4346-9B6E-1FB582223E81}" type="pres">
      <dgm:prSet presAssocID="{84285616-C8DF-4B4D-ACF7-F4445461A4D0}" presName="centerShape" presStyleLbl="node0" presStyleIdx="0" presStyleCnt="1"/>
      <dgm:spPr/>
      <dgm:t>
        <a:bodyPr/>
        <a:lstStyle/>
        <a:p>
          <a:endParaRPr lang="fr-FR"/>
        </a:p>
      </dgm:t>
    </dgm:pt>
    <dgm:pt modelId="{98C3A4FF-4E69-4119-8D5B-8CCA197D414D}" type="pres">
      <dgm:prSet presAssocID="{A2AC4949-E883-46DD-A870-D927DA0170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B6005FC-18C0-40F7-ADE2-A252C52A3889}" type="pres">
      <dgm:prSet presAssocID="{A2AC4949-E883-46DD-A870-D927DA0170E8}" presName="dummy" presStyleCnt="0"/>
      <dgm:spPr/>
    </dgm:pt>
    <dgm:pt modelId="{9AB920A3-00CD-4EBA-AF6E-0CE0816CC235}" type="pres">
      <dgm:prSet presAssocID="{F1C8976E-449F-4E8C-9027-73FF320A9F34}" presName="sibTrans" presStyleLbl="sibTrans2D1" presStyleIdx="0" presStyleCnt="3"/>
      <dgm:spPr/>
      <dgm:t>
        <a:bodyPr/>
        <a:lstStyle/>
        <a:p>
          <a:endParaRPr lang="fr-FR"/>
        </a:p>
      </dgm:t>
    </dgm:pt>
    <dgm:pt modelId="{333B7477-719B-429A-BBD9-0E481328535D}" type="pres">
      <dgm:prSet presAssocID="{A36851D4-A3BB-44C1-8780-9231082FAF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C05023-0B22-4A33-B120-2C408170AD46}" type="pres">
      <dgm:prSet presAssocID="{A36851D4-A3BB-44C1-8780-9231082FAFDF}" presName="dummy" presStyleCnt="0"/>
      <dgm:spPr/>
    </dgm:pt>
    <dgm:pt modelId="{3D0E13FB-F1E7-4D81-9298-4AB2A3689F87}" type="pres">
      <dgm:prSet presAssocID="{1E74B78A-D053-4C71-884E-85B46FD2720D}" presName="sibTrans" presStyleLbl="sibTrans2D1" presStyleIdx="1" presStyleCnt="3"/>
      <dgm:spPr/>
      <dgm:t>
        <a:bodyPr/>
        <a:lstStyle/>
        <a:p>
          <a:endParaRPr lang="fr-FR"/>
        </a:p>
      </dgm:t>
    </dgm:pt>
    <dgm:pt modelId="{8B69AEAD-FBA2-4FCF-A6BA-D78970CF065F}" type="pres">
      <dgm:prSet presAssocID="{8A5E4387-D5C9-4818-81F6-A4E0E8CBD0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430940-10FA-468D-82A8-4D0B16F8B55C}" type="pres">
      <dgm:prSet presAssocID="{8A5E4387-D5C9-4818-81F6-A4E0E8CBD0DC}" presName="dummy" presStyleCnt="0"/>
      <dgm:spPr/>
    </dgm:pt>
    <dgm:pt modelId="{078869EC-6CAE-4BC3-813C-BB21B206239B}" type="pres">
      <dgm:prSet presAssocID="{5B166C6F-92F3-4977-A598-320CA6C53B51}" presName="sibTrans" presStyleLbl="sibTrans2D1" presStyleIdx="2" presStyleCnt="3" custLinFactNeighborX="-3431" custLinFactNeighborY="-532"/>
      <dgm:spPr/>
      <dgm:t>
        <a:bodyPr/>
        <a:lstStyle/>
        <a:p>
          <a:endParaRPr lang="fr-FR"/>
        </a:p>
      </dgm:t>
    </dgm:pt>
  </dgm:ptLst>
  <dgm:cxnLst>
    <dgm:cxn modelId="{8282F08E-F7A3-4D5E-880F-FC4B127133C8}" type="presOf" srcId="{84285616-C8DF-4B4D-ACF7-F4445461A4D0}" destId="{18E2D12C-226C-4346-9B6E-1FB582223E81}" srcOrd="0" destOrd="0" presId="urn:microsoft.com/office/officeart/2005/8/layout/radial6"/>
    <dgm:cxn modelId="{6558630E-6107-4970-BD60-C04AF52810E1}" type="presOf" srcId="{826835A0-762C-4028-8A20-BFA9AEA5AF4B}" destId="{5DABD097-0977-46D9-814B-708B31D0435C}" srcOrd="0" destOrd="0" presId="urn:microsoft.com/office/officeart/2005/8/layout/radial6"/>
    <dgm:cxn modelId="{57CD3575-5538-4885-8F5C-C80841485C30}" type="presOf" srcId="{8A5E4387-D5C9-4818-81F6-A4E0E8CBD0DC}" destId="{8B69AEAD-FBA2-4FCF-A6BA-D78970CF065F}" srcOrd="0" destOrd="0" presId="urn:microsoft.com/office/officeart/2005/8/layout/radial6"/>
    <dgm:cxn modelId="{F00E0B02-AA0B-4408-87E6-4F37ACD006A2}" type="presOf" srcId="{A36851D4-A3BB-44C1-8780-9231082FAFDF}" destId="{333B7477-719B-429A-BBD9-0E481328535D}" srcOrd="0" destOrd="0" presId="urn:microsoft.com/office/officeart/2005/8/layout/radial6"/>
    <dgm:cxn modelId="{F242F10E-6ED7-4C95-8957-292BB435052E}" srcId="{826835A0-762C-4028-8A20-BFA9AEA5AF4B}" destId="{84285616-C8DF-4B4D-ACF7-F4445461A4D0}" srcOrd="0" destOrd="0" parTransId="{E8B1D870-F6CF-475C-BF54-913512A41E44}" sibTransId="{3D41A072-2A17-4FB8-AB59-7E16897A34A0}"/>
    <dgm:cxn modelId="{9FEA9C39-8C6F-4478-A2E2-0C110D440B68}" type="presOf" srcId="{5B166C6F-92F3-4977-A598-320CA6C53B51}" destId="{078869EC-6CAE-4BC3-813C-BB21B206239B}" srcOrd="0" destOrd="0" presId="urn:microsoft.com/office/officeart/2005/8/layout/radial6"/>
    <dgm:cxn modelId="{F9A40BD2-7F54-4D13-B95D-4AF660B8585B}" type="presOf" srcId="{A2AC4949-E883-46DD-A870-D927DA0170E8}" destId="{98C3A4FF-4E69-4119-8D5B-8CCA197D414D}" srcOrd="0" destOrd="0" presId="urn:microsoft.com/office/officeart/2005/8/layout/radial6"/>
    <dgm:cxn modelId="{512CBD06-ABB3-483E-8F37-9ABBE8A422A6}" srcId="{84285616-C8DF-4B4D-ACF7-F4445461A4D0}" destId="{8A5E4387-D5C9-4818-81F6-A4E0E8CBD0DC}" srcOrd="2" destOrd="0" parTransId="{3B4F622C-3731-41C9-8757-04EB3232A20F}" sibTransId="{5B166C6F-92F3-4977-A598-320CA6C53B51}"/>
    <dgm:cxn modelId="{7F4DCAE5-0096-44B1-999D-BDE7B6EA105F}" type="presOf" srcId="{1E74B78A-D053-4C71-884E-85B46FD2720D}" destId="{3D0E13FB-F1E7-4D81-9298-4AB2A3689F87}" srcOrd="0" destOrd="0" presId="urn:microsoft.com/office/officeart/2005/8/layout/radial6"/>
    <dgm:cxn modelId="{FADE83C2-F61A-440F-A7FC-6F864D5CE9BF}" srcId="{84285616-C8DF-4B4D-ACF7-F4445461A4D0}" destId="{A2AC4949-E883-46DD-A870-D927DA0170E8}" srcOrd="0" destOrd="0" parTransId="{7B01D750-6BAE-4C79-BF8D-D21628073039}" sibTransId="{F1C8976E-449F-4E8C-9027-73FF320A9F34}"/>
    <dgm:cxn modelId="{CCDD18B7-5635-4F28-9BC2-D75B52209E88}" type="presOf" srcId="{F1C8976E-449F-4E8C-9027-73FF320A9F34}" destId="{9AB920A3-00CD-4EBA-AF6E-0CE0816CC235}" srcOrd="0" destOrd="0" presId="urn:microsoft.com/office/officeart/2005/8/layout/radial6"/>
    <dgm:cxn modelId="{6F2E5389-661F-4ED5-A417-15BE6AFC3CF6}" srcId="{84285616-C8DF-4B4D-ACF7-F4445461A4D0}" destId="{A36851D4-A3BB-44C1-8780-9231082FAFDF}" srcOrd="1" destOrd="0" parTransId="{00533634-DDEF-4EBE-AF06-019FD46E6097}" sibTransId="{1E74B78A-D053-4C71-884E-85B46FD2720D}"/>
    <dgm:cxn modelId="{47B5C18A-1F6D-4CAF-8E2E-D0FCFDEA3737}" type="presParOf" srcId="{5DABD097-0977-46D9-814B-708B31D0435C}" destId="{18E2D12C-226C-4346-9B6E-1FB582223E81}" srcOrd="0" destOrd="0" presId="urn:microsoft.com/office/officeart/2005/8/layout/radial6"/>
    <dgm:cxn modelId="{0FABB91C-88AA-4CD5-BE3E-79A1DE594636}" type="presParOf" srcId="{5DABD097-0977-46D9-814B-708B31D0435C}" destId="{98C3A4FF-4E69-4119-8D5B-8CCA197D414D}" srcOrd="1" destOrd="0" presId="urn:microsoft.com/office/officeart/2005/8/layout/radial6"/>
    <dgm:cxn modelId="{BF2F8AB0-4D54-489A-9476-CA1D4B5DC76E}" type="presParOf" srcId="{5DABD097-0977-46D9-814B-708B31D0435C}" destId="{2B6005FC-18C0-40F7-ADE2-A252C52A3889}" srcOrd="2" destOrd="0" presId="urn:microsoft.com/office/officeart/2005/8/layout/radial6"/>
    <dgm:cxn modelId="{ABE0686E-9BB9-4A69-8E1D-17F4E9E200A3}" type="presParOf" srcId="{5DABD097-0977-46D9-814B-708B31D0435C}" destId="{9AB920A3-00CD-4EBA-AF6E-0CE0816CC235}" srcOrd="3" destOrd="0" presId="urn:microsoft.com/office/officeart/2005/8/layout/radial6"/>
    <dgm:cxn modelId="{2739FC8A-7D21-4B9D-91D3-9CE433D84349}" type="presParOf" srcId="{5DABD097-0977-46D9-814B-708B31D0435C}" destId="{333B7477-719B-429A-BBD9-0E481328535D}" srcOrd="4" destOrd="0" presId="urn:microsoft.com/office/officeart/2005/8/layout/radial6"/>
    <dgm:cxn modelId="{36F7C572-8FEB-4D99-83AD-F1BDDAEFC6B8}" type="presParOf" srcId="{5DABD097-0977-46D9-814B-708B31D0435C}" destId="{7FC05023-0B22-4A33-B120-2C408170AD46}" srcOrd="5" destOrd="0" presId="urn:microsoft.com/office/officeart/2005/8/layout/radial6"/>
    <dgm:cxn modelId="{E047FAC0-7D69-4168-92FF-F3967A271F4B}" type="presParOf" srcId="{5DABD097-0977-46D9-814B-708B31D0435C}" destId="{3D0E13FB-F1E7-4D81-9298-4AB2A3689F87}" srcOrd="6" destOrd="0" presId="urn:microsoft.com/office/officeart/2005/8/layout/radial6"/>
    <dgm:cxn modelId="{29835B53-88F8-4345-81E0-3E9B525788A6}" type="presParOf" srcId="{5DABD097-0977-46D9-814B-708B31D0435C}" destId="{8B69AEAD-FBA2-4FCF-A6BA-D78970CF065F}" srcOrd="7" destOrd="0" presId="urn:microsoft.com/office/officeart/2005/8/layout/radial6"/>
    <dgm:cxn modelId="{C537EF6F-71C8-4114-B9C1-E46E168A611E}" type="presParOf" srcId="{5DABD097-0977-46D9-814B-708B31D0435C}" destId="{6B430940-10FA-468D-82A8-4D0B16F8B55C}" srcOrd="8" destOrd="0" presId="urn:microsoft.com/office/officeart/2005/8/layout/radial6"/>
    <dgm:cxn modelId="{46FCFAFA-5D59-4663-868C-84FA03C4F7B1}" type="presParOf" srcId="{5DABD097-0977-46D9-814B-708B31D0435C}" destId="{078869EC-6CAE-4BC3-813C-BB21B206239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E69707-BAE6-4491-BB03-6FD1C56D95BE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5A3F51C-C3DF-4C1A-AAAF-95136400CECF}">
      <dgm:prSet phldrT="[Texte]"/>
      <dgm:spPr/>
      <dgm:t>
        <a:bodyPr/>
        <a:lstStyle/>
        <a:p>
          <a:r>
            <a:rPr lang="fr-FR" dirty="0"/>
            <a:t>UPE2A en cours d’EMC</a:t>
          </a:r>
        </a:p>
      </dgm:t>
    </dgm:pt>
    <dgm:pt modelId="{8E4D7C53-F55A-472B-94F3-D56BF1583443}" type="parTrans" cxnId="{C9C201F4-7EE8-4283-B168-543BB8CDBC08}">
      <dgm:prSet/>
      <dgm:spPr/>
      <dgm:t>
        <a:bodyPr/>
        <a:lstStyle/>
        <a:p>
          <a:endParaRPr lang="fr-FR"/>
        </a:p>
      </dgm:t>
    </dgm:pt>
    <dgm:pt modelId="{8AAB5BEC-E562-4CDD-890B-FC39215776FD}" type="sibTrans" cxnId="{C9C201F4-7EE8-4283-B168-543BB8CDBC08}">
      <dgm:prSet/>
      <dgm:spPr/>
      <dgm:t>
        <a:bodyPr/>
        <a:lstStyle/>
        <a:p>
          <a:endParaRPr lang="fr-FR"/>
        </a:p>
      </dgm:t>
    </dgm:pt>
    <dgm:pt modelId="{4FBF7124-403F-4DD3-BAC2-7DD58D96CFD2}">
      <dgm:prSet phldrT="[Texte]"/>
      <dgm:spPr/>
      <dgm:t>
        <a:bodyPr/>
        <a:lstStyle/>
        <a:p>
          <a:r>
            <a:rPr lang="fr-FR" dirty="0"/>
            <a:t>UPE2A et atelier OEPRE</a:t>
          </a:r>
        </a:p>
      </dgm:t>
    </dgm:pt>
    <dgm:pt modelId="{937C5E73-E450-4E9D-A9B2-6D6FE7D671C0}" type="parTrans" cxnId="{128FD90C-EBF9-4AA6-BD76-C1D1A4A6396E}">
      <dgm:prSet/>
      <dgm:spPr/>
      <dgm:t>
        <a:bodyPr/>
        <a:lstStyle/>
        <a:p>
          <a:endParaRPr lang="fr-FR"/>
        </a:p>
      </dgm:t>
    </dgm:pt>
    <dgm:pt modelId="{5BC994BD-BFD3-4EF1-9882-CED60BFE1C15}" type="sibTrans" cxnId="{128FD90C-EBF9-4AA6-BD76-C1D1A4A6396E}">
      <dgm:prSet/>
      <dgm:spPr/>
      <dgm:t>
        <a:bodyPr/>
        <a:lstStyle/>
        <a:p>
          <a:endParaRPr lang="fr-FR"/>
        </a:p>
      </dgm:t>
    </dgm:pt>
    <dgm:pt modelId="{0467529F-E688-4C3B-B55E-AF742F644708}">
      <dgm:prSet phldrT="[Texte]"/>
      <dgm:spPr/>
      <dgm:t>
        <a:bodyPr/>
        <a:lstStyle/>
        <a:p>
          <a:r>
            <a:rPr lang="fr-FR" dirty="0"/>
            <a:t>UPE2A et atelier OEPRE</a:t>
          </a:r>
        </a:p>
      </dgm:t>
    </dgm:pt>
    <dgm:pt modelId="{93D0AEA8-3DBD-4B02-A538-E84B844FDC73}" type="parTrans" cxnId="{8BC853FB-4980-4FF4-AF3E-8E6E97EE9DE5}">
      <dgm:prSet/>
      <dgm:spPr/>
      <dgm:t>
        <a:bodyPr/>
        <a:lstStyle/>
        <a:p>
          <a:endParaRPr lang="fr-FR"/>
        </a:p>
      </dgm:t>
    </dgm:pt>
    <dgm:pt modelId="{B98EF466-8A2C-442E-BCDE-C0B7C6F35514}" type="sibTrans" cxnId="{8BC853FB-4980-4FF4-AF3E-8E6E97EE9DE5}">
      <dgm:prSet/>
      <dgm:spPr/>
      <dgm:t>
        <a:bodyPr/>
        <a:lstStyle/>
        <a:p>
          <a:endParaRPr lang="fr-FR"/>
        </a:p>
      </dgm:t>
    </dgm:pt>
    <dgm:pt modelId="{94B31071-EB1C-4521-9E87-3541F2E8DB40}">
      <dgm:prSet/>
      <dgm:spPr/>
      <dgm:t>
        <a:bodyPr/>
        <a:lstStyle/>
        <a:p>
          <a:r>
            <a:rPr lang="fr-FR" dirty="0"/>
            <a:t>Parents en cours d’EMC</a:t>
          </a:r>
        </a:p>
      </dgm:t>
    </dgm:pt>
    <dgm:pt modelId="{8086250B-D4FC-427D-B70C-873B5958260B}" type="parTrans" cxnId="{320EFDF4-CD74-4808-ADE1-B8237CCD73D4}">
      <dgm:prSet/>
      <dgm:spPr/>
      <dgm:t>
        <a:bodyPr/>
        <a:lstStyle/>
        <a:p>
          <a:endParaRPr lang="fr-FR"/>
        </a:p>
      </dgm:t>
    </dgm:pt>
    <dgm:pt modelId="{A0A0C9A8-A60B-4AED-A92B-5EA6E3901C5C}" type="sibTrans" cxnId="{320EFDF4-CD74-4808-ADE1-B8237CCD73D4}">
      <dgm:prSet/>
      <dgm:spPr/>
      <dgm:t>
        <a:bodyPr/>
        <a:lstStyle/>
        <a:p>
          <a:endParaRPr lang="fr-FR"/>
        </a:p>
      </dgm:t>
    </dgm:pt>
    <dgm:pt modelId="{2D50B546-536A-4403-94D3-C32369062A4A}" type="pres">
      <dgm:prSet presAssocID="{4CE69707-BAE6-4491-BB03-6FD1C56D95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6F57388-601D-44FA-B326-4B1B3EAB81C3}" type="pres">
      <dgm:prSet presAssocID="{F5A3F51C-C3DF-4C1A-AAAF-95136400CECF}" presName="composite" presStyleCnt="0"/>
      <dgm:spPr/>
    </dgm:pt>
    <dgm:pt modelId="{A8B51907-C303-4176-9316-DE61117AC193}" type="pres">
      <dgm:prSet presAssocID="{F5A3F51C-C3DF-4C1A-AAAF-95136400CECF}" presName="rect1" presStyleLbl="b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9D968376-0519-45B0-988F-F750D8437045}" type="pres">
      <dgm:prSet presAssocID="{F5A3F51C-C3DF-4C1A-AAAF-95136400CECF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D567D3-B554-4401-8E33-97A041311AEE}" type="pres">
      <dgm:prSet presAssocID="{8AAB5BEC-E562-4CDD-890B-FC39215776FD}" presName="sibTrans" presStyleCnt="0"/>
      <dgm:spPr/>
    </dgm:pt>
    <dgm:pt modelId="{36FC3AE6-D392-4FF0-A1C0-01F1B1130ADB}" type="pres">
      <dgm:prSet presAssocID="{4FBF7124-403F-4DD3-BAC2-7DD58D96CFD2}" presName="composite" presStyleCnt="0"/>
      <dgm:spPr/>
    </dgm:pt>
    <dgm:pt modelId="{5B7D498D-C339-4FCE-8E90-48CA50F3D91B}" type="pres">
      <dgm:prSet presAssocID="{4FBF7124-403F-4DD3-BAC2-7DD58D96CFD2}" presName="rect1" presStyleLbl="b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AFBFA6EB-B47D-4332-851D-FDB5FE54C0D4}" type="pres">
      <dgm:prSet presAssocID="{4FBF7124-403F-4DD3-BAC2-7DD58D96CFD2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4AE54D-C75A-4D60-8E8A-0C0C253AD680}" type="pres">
      <dgm:prSet presAssocID="{5BC994BD-BFD3-4EF1-9882-CED60BFE1C15}" presName="sibTrans" presStyleCnt="0"/>
      <dgm:spPr/>
    </dgm:pt>
    <dgm:pt modelId="{D5E37C9F-FCA3-4706-B083-30A2E6E527CF}" type="pres">
      <dgm:prSet presAssocID="{0467529F-E688-4C3B-B55E-AF742F644708}" presName="composite" presStyleCnt="0"/>
      <dgm:spPr/>
    </dgm:pt>
    <dgm:pt modelId="{783FBEE9-83FC-4A43-96C0-8E6CC0C27CB5}" type="pres">
      <dgm:prSet presAssocID="{0467529F-E688-4C3B-B55E-AF742F644708}" presName="rect1" presStyleLbl="bgImgPlace1" presStyleIdx="2" presStyleCnt="4" custScaleY="69245"/>
      <dgm:spPr>
        <a:blipFill rotWithShape="1">
          <a:blip xmlns:r="http://schemas.openxmlformats.org/officeDocument/2006/relationships" r:embed="rId3"/>
          <a:srcRect/>
          <a:stretch>
            <a:fillRect l="-5000" r="-5000"/>
          </a:stretch>
        </a:blipFill>
      </dgm:spPr>
    </dgm:pt>
    <dgm:pt modelId="{687C6733-00F1-4C80-8269-B4CCAEEE8559}" type="pres">
      <dgm:prSet presAssocID="{0467529F-E688-4C3B-B55E-AF742F644708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3B7838-0F49-4365-8A05-A16122D82A61}" type="pres">
      <dgm:prSet presAssocID="{B98EF466-8A2C-442E-BCDE-C0B7C6F35514}" presName="sibTrans" presStyleCnt="0"/>
      <dgm:spPr/>
    </dgm:pt>
    <dgm:pt modelId="{7DE98051-7235-4563-A9B3-2FE65DB7938C}" type="pres">
      <dgm:prSet presAssocID="{94B31071-EB1C-4521-9E87-3541F2E8DB40}" presName="composite" presStyleCnt="0"/>
      <dgm:spPr/>
    </dgm:pt>
    <dgm:pt modelId="{78A14BEC-6583-45E4-8159-4488644913D4}" type="pres">
      <dgm:prSet presAssocID="{94B31071-EB1C-4521-9E87-3541F2E8DB40}" presName="rect1" presStyleLbl="bgImgPlace1" presStyleIdx="3" presStyleCnt="4" custAng="10800000" custScaleX="100958" custScaleY="79552"/>
      <dgm:spPr>
        <a:blipFill>
          <a:blip xmlns:r="http://schemas.openxmlformats.org/officeDocument/2006/relationships" r:embed="rId4"/>
          <a:srcRect/>
          <a:stretch>
            <a:fillRect l="-3000" r="-3000"/>
          </a:stretch>
        </a:blipFill>
      </dgm:spPr>
    </dgm:pt>
    <dgm:pt modelId="{64AC5C97-6945-4CE3-A8FD-FDC0F9C19A18}" type="pres">
      <dgm:prSet presAssocID="{94B31071-EB1C-4521-9E87-3541F2E8DB40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BD4211B-4BA1-47D8-803A-EC7570D7F64E}" type="presOf" srcId="{4CE69707-BAE6-4491-BB03-6FD1C56D95BE}" destId="{2D50B546-536A-4403-94D3-C32369062A4A}" srcOrd="0" destOrd="0" presId="urn:microsoft.com/office/officeart/2008/layout/BendingPictureCaptionList"/>
    <dgm:cxn modelId="{59175264-F595-4A58-9B10-6205D06C66C7}" type="presOf" srcId="{F5A3F51C-C3DF-4C1A-AAAF-95136400CECF}" destId="{9D968376-0519-45B0-988F-F750D8437045}" srcOrd="0" destOrd="0" presId="urn:microsoft.com/office/officeart/2008/layout/BendingPictureCaptionList"/>
    <dgm:cxn modelId="{128FD90C-EBF9-4AA6-BD76-C1D1A4A6396E}" srcId="{4CE69707-BAE6-4491-BB03-6FD1C56D95BE}" destId="{4FBF7124-403F-4DD3-BAC2-7DD58D96CFD2}" srcOrd="1" destOrd="0" parTransId="{937C5E73-E450-4E9D-A9B2-6D6FE7D671C0}" sibTransId="{5BC994BD-BFD3-4EF1-9882-CED60BFE1C15}"/>
    <dgm:cxn modelId="{C9C201F4-7EE8-4283-B168-543BB8CDBC08}" srcId="{4CE69707-BAE6-4491-BB03-6FD1C56D95BE}" destId="{F5A3F51C-C3DF-4C1A-AAAF-95136400CECF}" srcOrd="0" destOrd="0" parTransId="{8E4D7C53-F55A-472B-94F3-D56BF1583443}" sibTransId="{8AAB5BEC-E562-4CDD-890B-FC39215776FD}"/>
    <dgm:cxn modelId="{3FD64167-0EED-4D25-9B50-5F639DE01CBA}" type="presOf" srcId="{94B31071-EB1C-4521-9E87-3541F2E8DB40}" destId="{64AC5C97-6945-4CE3-A8FD-FDC0F9C19A18}" srcOrd="0" destOrd="0" presId="urn:microsoft.com/office/officeart/2008/layout/BendingPictureCaptionList"/>
    <dgm:cxn modelId="{CFEBA428-A65B-4B41-ADF8-AD149594C029}" type="presOf" srcId="{4FBF7124-403F-4DD3-BAC2-7DD58D96CFD2}" destId="{AFBFA6EB-B47D-4332-851D-FDB5FE54C0D4}" srcOrd="0" destOrd="0" presId="urn:microsoft.com/office/officeart/2008/layout/BendingPictureCaptionList"/>
    <dgm:cxn modelId="{8BC853FB-4980-4FF4-AF3E-8E6E97EE9DE5}" srcId="{4CE69707-BAE6-4491-BB03-6FD1C56D95BE}" destId="{0467529F-E688-4C3B-B55E-AF742F644708}" srcOrd="2" destOrd="0" parTransId="{93D0AEA8-3DBD-4B02-A538-E84B844FDC73}" sibTransId="{B98EF466-8A2C-442E-BCDE-C0B7C6F35514}"/>
    <dgm:cxn modelId="{2539AAE6-DFD1-4019-B6B6-E6CA9C9F1104}" type="presOf" srcId="{0467529F-E688-4C3B-B55E-AF742F644708}" destId="{687C6733-00F1-4C80-8269-B4CCAEEE8559}" srcOrd="0" destOrd="0" presId="urn:microsoft.com/office/officeart/2008/layout/BendingPictureCaptionList"/>
    <dgm:cxn modelId="{320EFDF4-CD74-4808-ADE1-B8237CCD73D4}" srcId="{4CE69707-BAE6-4491-BB03-6FD1C56D95BE}" destId="{94B31071-EB1C-4521-9E87-3541F2E8DB40}" srcOrd="3" destOrd="0" parTransId="{8086250B-D4FC-427D-B70C-873B5958260B}" sibTransId="{A0A0C9A8-A60B-4AED-A92B-5EA6E3901C5C}"/>
    <dgm:cxn modelId="{EEBF4DB9-3B90-4FC8-AE0F-E462C783DEE2}" type="presParOf" srcId="{2D50B546-536A-4403-94D3-C32369062A4A}" destId="{96F57388-601D-44FA-B326-4B1B3EAB81C3}" srcOrd="0" destOrd="0" presId="urn:microsoft.com/office/officeart/2008/layout/BendingPictureCaptionList"/>
    <dgm:cxn modelId="{D173840F-0137-4497-93BE-78DBD0C40E3D}" type="presParOf" srcId="{96F57388-601D-44FA-B326-4B1B3EAB81C3}" destId="{A8B51907-C303-4176-9316-DE61117AC193}" srcOrd="0" destOrd="0" presId="urn:microsoft.com/office/officeart/2008/layout/BendingPictureCaptionList"/>
    <dgm:cxn modelId="{C3268EE1-696A-4521-A66B-40FF76472CE8}" type="presParOf" srcId="{96F57388-601D-44FA-B326-4B1B3EAB81C3}" destId="{9D968376-0519-45B0-988F-F750D8437045}" srcOrd="1" destOrd="0" presId="urn:microsoft.com/office/officeart/2008/layout/BendingPictureCaptionList"/>
    <dgm:cxn modelId="{3F8D0FE6-35B2-4A65-97D4-3C1D9ACE9DA5}" type="presParOf" srcId="{2D50B546-536A-4403-94D3-C32369062A4A}" destId="{2CD567D3-B554-4401-8E33-97A041311AEE}" srcOrd="1" destOrd="0" presId="urn:microsoft.com/office/officeart/2008/layout/BendingPictureCaptionList"/>
    <dgm:cxn modelId="{269885C5-EE58-4F0D-951C-90A9F57A7EE3}" type="presParOf" srcId="{2D50B546-536A-4403-94D3-C32369062A4A}" destId="{36FC3AE6-D392-4FF0-A1C0-01F1B1130ADB}" srcOrd="2" destOrd="0" presId="urn:microsoft.com/office/officeart/2008/layout/BendingPictureCaptionList"/>
    <dgm:cxn modelId="{0592169E-7F84-44C2-A657-09765CB3CB50}" type="presParOf" srcId="{36FC3AE6-D392-4FF0-A1C0-01F1B1130ADB}" destId="{5B7D498D-C339-4FCE-8E90-48CA50F3D91B}" srcOrd="0" destOrd="0" presId="urn:microsoft.com/office/officeart/2008/layout/BendingPictureCaptionList"/>
    <dgm:cxn modelId="{7D766194-32BD-48C8-9F39-A596A227A148}" type="presParOf" srcId="{36FC3AE6-D392-4FF0-A1C0-01F1B1130ADB}" destId="{AFBFA6EB-B47D-4332-851D-FDB5FE54C0D4}" srcOrd="1" destOrd="0" presId="urn:microsoft.com/office/officeart/2008/layout/BendingPictureCaptionList"/>
    <dgm:cxn modelId="{A42DD84F-A9F7-4C7A-AC65-DC0DEE855F3E}" type="presParOf" srcId="{2D50B546-536A-4403-94D3-C32369062A4A}" destId="{784AE54D-C75A-4D60-8E8A-0C0C253AD680}" srcOrd="3" destOrd="0" presId="urn:microsoft.com/office/officeart/2008/layout/BendingPictureCaptionList"/>
    <dgm:cxn modelId="{F2C8D37B-093A-4E73-816D-B474BDDED451}" type="presParOf" srcId="{2D50B546-536A-4403-94D3-C32369062A4A}" destId="{D5E37C9F-FCA3-4706-B083-30A2E6E527CF}" srcOrd="4" destOrd="0" presId="urn:microsoft.com/office/officeart/2008/layout/BendingPictureCaptionList"/>
    <dgm:cxn modelId="{784989AD-4B4F-4A35-A6A6-1B9083456A2E}" type="presParOf" srcId="{D5E37C9F-FCA3-4706-B083-30A2E6E527CF}" destId="{783FBEE9-83FC-4A43-96C0-8E6CC0C27CB5}" srcOrd="0" destOrd="0" presId="urn:microsoft.com/office/officeart/2008/layout/BendingPictureCaptionList"/>
    <dgm:cxn modelId="{9D0795A8-FF1D-4C49-A4A6-2023787D4543}" type="presParOf" srcId="{D5E37C9F-FCA3-4706-B083-30A2E6E527CF}" destId="{687C6733-00F1-4C80-8269-B4CCAEEE8559}" srcOrd="1" destOrd="0" presId="urn:microsoft.com/office/officeart/2008/layout/BendingPictureCaptionList"/>
    <dgm:cxn modelId="{45362648-1CA2-41AD-BBE5-57FCFC705131}" type="presParOf" srcId="{2D50B546-536A-4403-94D3-C32369062A4A}" destId="{663B7838-0F49-4365-8A05-A16122D82A61}" srcOrd="5" destOrd="0" presId="urn:microsoft.com/office/officeart/2008/layout/BendingPictureCaptionList"/>
    <dgm:cxn modelId="{556F27BB-F4B8-40D0-9C9F-9FFBBFCA115A}" type="presParOf" srcId="{2D50B546-536A-4403-94D3-C32369062A4A}" destId="{7DE98051-7235-4563-A9B3-2FE65DB7938C}" srcOrd="6" destOrd="0" presId="urn:microsoft.com/office/officeart/2008/layout/BendingPictureCaptionList"/>
    <dgm:cxn modelId="{139A6179-7360-45B4-856D-920E14DAE9EF}" type="presParOf" srcId="{7DE98051-7235-4563-A9B3-2FE65DB7938C}" destId="{78A14BEC-6583-45E4-8159-4488644913D4}" srcOrd="0" destOrd="0" presId="urn:microsoft.com/office/officeart/2008/layout/BendingPictureCaptionList"/>
    <dgm:cxn modelId="{00B5AE5B-E001-4981-9736-A16563C6B39A}" type="presParOf" srcId="{7DE98051-7235-4563-A9B3-2FE65DB7938C}" destId="{64AC5C97-6945-4CE3-A8FD-FDC0F9C19A1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D7602-4DD9-4209-A42D-71838A6B0164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49CC4-A63B-496E-A2C6-D874F0DFFF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477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89188-6B16-4C6D-AF6C-CAC56A68CEDC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D1F10-F4F7-457E-A6E1-6F0C06EDE1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C894E-3E88-4F5F-9E08-2A33CD5B3947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6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60A18-760A-47F7-93BC-C66DD53E920F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03175"/>
            <a:ext cx="9144000" cy="923330"/>
          </a:xfrm>
        </p:spPr>
        <p:txBody>
          <a:bodyPr wrap="square" lIns="360000" rIns="360000" anchor="b">
            <a:spAutoFit/>
          </a:bodyPr>
          <a:lstStyle>
            <a:lvl1pPr algn="ctr">
              <a:lnSpc>
                <a:spcPct val="100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Prénom NOM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3121661"/>
            <a:ext cx="9144000" cy="514738"/>
          </a:xfrm>
        </p:spPr>
        <p:txBody>
          <a:bodyPr lIns="360000" tIns="72000" bIns="7200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24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fonction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3655063"/>
            <a:ext cx="9144000" cy="523220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direction</a:t>
            </a:r>
          </a:p>
        </p:txBody>
      </p:sp>
    </p:spTree>
    <p:extLst>
      <p:ext uri="{BB962C8B-B14F-4D97-AF65-F5344CB8AC3E}">
        <p14:creationId xmlns:p14="http://schemas.microsoft.com/office/powerpoint/2010/main" val="55548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1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92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5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A2B57FE2-8F03-4979-9972-A5CD14ABA181}" type="datetime1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4C958C9E-AA76-4347-A41F-693DEA9B5EA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2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BF7AD1C-A168-49A0-8F0F-8FD38B898C4C}" type="datetime1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4C958C9E-AA76-4347-A41F-693DEA9B5EA6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1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71762" y="1454756"/>
            <a:ext cx="8472238" cy="430887"/>
          </a:xfrm>
        </p:spPr>
        <p:txBody>
          <a:bodyPr lIns="180000" tIns="0" rIns="180000" bIns="0" anchor="b">
            <a:spAutoFit/>
          </a:bodyPr>
          <a:lstStyle>
            <a:lvl1pPr marL="0" indent="0" algn="ctr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71760" y="1900391"/>
            <a:ext cx="8472238" cy="3924106"/>
          </a:xfrm>
        </p:spPr>
        <p:txBody>
          <a:bodyPr anchor="ctr" anchorCtr="0"/>
          <a:lstStyle>
            <a:lvl1pPr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b="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6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90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9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45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8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5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35832" y="6395997"/>
            <a:ext cx="2057400" cy="365125"/>
          </a:xfrm>
          <a:prstGeom prst="rect">
            <a:avLst/>
          </a:prstGeom>
        </p:spPr>
        <p:txBody>
          <a:bodyPr/>
          <a:lstStyle/>
          <a:p>
            <a:fld id="{9294798D-4A74-45E4-B88A-F6560CD5FEBB}" type="datetimeFigureOut">
              <a:rPr lang="fr-FR" smtClean="0">
                <a:solidFill>
                  <a:prstClr val="black"/>
                </a:solidFill>
              </a:rPr>
              <a:pPr/>
              <a:t>13/02/2020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259401"/>
            <a:ext cx="9144000" cy="5078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7232"/>
            <a:ext cx="8515350" cy="4257050"/>
          </a:xfrm>
          <a:prstGeom prst="rect">
            <a:avLst/>
          </a:prstGeom>
        </p:spPr>
        <p:txBody>
          <a:bodyPr vert="horz" wrap="square" lIns="91440" tIns="45720" rIns="36000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126836" y="1"/>
            <a:ext cx="8017164" cy="1083961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fr-FR" sz="2000" b="1" dirty="0" smtClean="0">
                <a:solidFill>
                  <a:srgbClr val="16408A"/>
                </a:solidFill>
              </a:rPr>
              <a:t>3</a:t>
            </a:r>
            <a:r>
              <a:rPr lang="fr-FR" sz="2000" b="1" baseline="30000" dirty="0" smtClean="0">
                <a:solidFill>
                  <a:srgbClr val="16408A"/>
                </a:solidFill>
              </a:rPr>
              <a:t>ème</a:t>
            </a:r>
            <a:r>
              <a:rPr lang="fr-FR" sz="2000" b="1" dirty="0" smtClean="0">
                <a:solidFill>
                  <a:srgbClr val="16408A"/>
                </a:solidFill>
              </a:rPr>
              <a:t> rencontre nationale</a:t>
            </a:r>
          </a:p>
          <a:p>
            <a:pPr algn="ctr"/>
            <a:r>
              <a:rPr lang="fr-FR" sz="2400" b="1" spc="50" dirty="0" smtClean="0">
                <a:solidFill>
                  <a:srgbClr val="16408A"/>
                </a:solidFill>
              </a:rPr>
              <a:t>« Ouvrir l'école aux parents pour la réussite des enfants »</a:t>
            </a:r>
          </a:p>
          <a:p>
            <a:pPr algn="ctr"/>
            <a:r>
              <a:rPr lang="fr-FR" b="1" dirty="0" smtClean="0">
                <a:solidFill>
                  <a:srgbClr val="16408A"/>
                </a:solidFill>
              </a:rPr>
              <a:t>Jeudi 6 février 2020</a:t>
            </a:r>
            <a:endParaRPr lang="fr-FR" b="1" dirty="0">
              <a:solidFill>
                <a:srgbClr val="16408A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" y="50801"/>
            <a:ext cx="937166" cy="944715"/>
          </a:xfrm>
          <a:prstGeom prst="rect">
            <a:avLst/>
          </a:prstGeom>
        </p:spPr>
      </p:pic>
      <p:grpSp>
        <p:nvGrpSpPr>
          <p:cNvPr id="23" name="Groupe 22"/>
          <p:cNvGrpSpPr/>
          <p:nvPr userDrawn="1"/>
        </p:nvGrpSpPr>
        <p:grpSpPr>
          <a:xfrm>
            <a:off x="2476498" y="6168573"/>
            <a:ext cx="4191004" cy="689427"/>
            <a:chOff x="498765" y="422857"/>
            <a:chExt cx="7916796" cy="1302327"/>
          </a:xfrm>
        </p:grpSpPr>
        <p:grpSp>
          <p:nvGrpSpPr>
            <p:cNvPr id="24" name="Groupe 23"/>
            <p:cNvGrpSpPr/>
            <p:nvPr/>
          </p:nvGrpSpPr>
          <p:grpSpPr>
            <a:xfrm>
              <a:off x="4818925" y="514605"/>
              <a:ext cx="3596636" cy="1118831"/>
              <a:chOff x="4818925" y="337714"/>
              <a:chExt cx="3596636" cy="1118831"/>
            </a:xfrm>
          </p:grpSpPr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9200" y="337714"/>
                <a:ext cx="846361" cy="1118831"/>
              </a:xfrm>
              <a:prstGeom prst="rect">
                <a:avLst/>
              </a:prstGeom>
            </p:spPr>
          </p:pic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925" y="368418"/>
                <a:ext cx="2715004" cy="1057423"/>
              </a:xfrm>
              <a:prstGeom prst="rect">
                <a:avLst/>
              </a:prstGeom>
            </p:spPr>
          </p:pic>
        </p:grpSp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21676" r="8831" b="23106"/>
            <a:stretch/>
          </p:blipFill>
          <p:spPr>
            <a:xfrm>
              <a:off x="498765" y="422857"/>
              <a:ext cx="3768436" cy="1302327"/>
            </a:xfrm>
            <a:prstGeom prst="rect">
              <a:avLst/>
            </a:prstGeom>
          </p:spPr>
        </p:pic>
      </p:grpSp>
      <p:sp>
        <p:nvSpPr>
          <p:cNvPr id="14" name="CustomShape 4"/>
          <p:cNvSpPr/>
          <p:nvPr userDrawn="1"/>
        </p:nvSpPr>
        <p:spPr>
          <a:xfrm>
            <a:off x="0" y="6024282"/>
            <a:ext cx="501330" cy="833718"/>
          </a:xfrm>
          <a:custGeom>
            <a:avLst/>
            <a:gdLst/>
            <a:ahLst/>
            <a:cxnLst/>
            <a:rect l="l" t="t" r="r" b="b"/>
            <a:pathLst>
              <a:path w="672465" h="1344295">
                <a:moveTo>
                  <a:pt x="0" y="0"/>
                </a:moveTo>
                <a:lnTo>
                  <a:pt x="0" y="1343820"/>
                </a:lnTo>
                <a:lnTo>
                  <a:pt x="671910" y="671910"/>
                </a:lnTo>
                <a:lnTo>
                  <a:pt x="0" y="0"/>
                </a:lnTo>
                <a:close/>
              </a:path>
            </a:pathLst>
          </a:custGeom>
          <a:solidFill>
            <a:srgbClr val="16408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ZoneTexte 16"/>
          <p:cNvSpPr txBox="1"/>
          <p:nvPr userDrawn="1"/>
        </p:nvSpPr>
        <p:spPr>
          <a:xfrm>
            <a:off x="-48168" y="6281308"/>
            <a:ext cx="501330" cy="320102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fld id="{F9E9A538-8794-404B-BF38-972331E42F29}" type="slidenum">
              <a:rPr lang="fr-FR" sz="1400" smtClean="0">
                <a:solidFill>
                  <a:prstClr val="white">
                    <a:lumMod val="85000"/>
                  </a:prstClr>
                </a:solidFill>
              </a:rPr>
              <a:pPr algn="ctr"/>
              <a:t>‹N°›</a:t>
            </a:fld>
            <a:endParaRPr lang="fr-FR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083962"/>
            <a:ext cx="9144000" cy="45719"/>
          </a:xfrm>
          <a:prstGeom prst="rect">
            <a:avLst/>
          </a:prstGeom>
          <a:solidFill>
            <a:srgbClr val="A86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4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6408A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400" b="1" kern="1200">
          <a:solidFill>
            <a:srgbClr val="16408A"/>
          </a:solidFill>
          <a:latin typeface="+mn-lt"/>
          <a:ea typeface="+mn-ea"/>
          <a:cs typeface="+mn-cs"/>
        </a:defRPr>
      </a:lvl1pPr>
      <a:lvl2pPr marL="0" indent="-360000" algn="l" defTabSz="914400" rtl="0" eaLnBrk="1" latinLnBrk="0" hangingPunct="1">
        <a:lnSpc>
          <a:spcPct val="100000"/>
        </a:lnSpc>
        <a:spcBef>
          <a:spcPts val="500"/>
        </a:spcBef>
        <a:buClr>
          <a:srgbClr val="16408A"/>
        </a:buClr>
        <a:buFont typeface="Wingdings 3" panose="05040102010807070707" pitchFamily="18" charset="2"/>
        <a:buChar char="]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88000" algn="l" defTabSz="914400" rtl="0" eaLnBrk="1" latinLnBrk="0" hangingPunct="1">
        <a:lnSpc>
          <a:spcPct val="100000"/>
        </a:lnSpc>
        <a:spcBef>
          <a:spcPts val="500"/>
        </a:spcBef>
        <a:buClr>
          <a:srgbClr val="16408A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16408A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180000" algn="l" defTabSz="914400" rtl="0" eaLnBrk="1" latinLnBrk="0" hangingPunct="1">
        <a:lnSpc>
          <a:spcPct val="100000"/>
        </a:lnSpc>
        <a:spcBef>
          <a:spcPts val="0"/>
        </a:spcBef>
        <a:buClr>
          <a:srgbClr val="16408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Drigade/2por5soxzgu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1352488"/>
            <a:ext cx="9144000" cy="923330"/>
          </a:xfrm>
        </p:spPr>
        <p:txBody>
          <a:bodyPr/>
          <a:lstStyle/>
          <a:p>
            <a:r>
              <a:rPr lang="fr-FR" dirty="0" smtClean="0"/>
              <a:t>Isabelle CEVENES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28587" y="2408377"/>
            <a:ext cx="9144000" cy="514738"/>
          </a:xfrm>
        </p:spPr>
        <p:txBody>
          <a:bodyPr/>
          <a:lstStyle/>
          <a:p>
            <a:r>
              <a:rPr lang="fr-FR" dirty="0" smtClean="0"/>
              <a:t>Formatrice académique EANA ; référente OEPRE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-957263" y="3231841"/>
            <a:ext cx="8443913" cy="2246769"/>
          </a:xfrm>
        </p:spPr>
        <p:txBody>
          <a:bodyPr/>
          <a:lstStyle/>
          <a:p>
            <a:pPr algn="r"/>
            <a:r>
              <a:rPr lang="fr-FR" dirty="0" smtClean="0"/>
              <a:t>Centre Académique pour la Scolarisation</a:t>
            </a:r>
            <a:br>
              <a:rPr lang="fr-FR" dirty="0" smtClean="0"/>
            </a:br>
            <a:r>
              <a:rPr lang="fr-FR" dirty="0" smtClean="0"/>
              <a:t>des élèves allophones Nouvellement Arrivés </a:t>
            </a:r>
          </a:p>
          <a:p>
            <a:pPr algn="r"/>
            <a:r>
              <a:rPr lang="fr-FR" dirty="0" smtClean="0"/>
              <a:t>et des enfants de familles itinérantes</a:t>
            </a:r>
          </a:p>
          <a:p>
            <a:pPr algn="r"/>
            <a:r>
              <a:rPr lang="fr-FR" dirty="0" smtClean="0"/>
              <a:t>et de Voyageurs</a:t>
            </a:r>
          </a:p>
          <a:p>
            <a:pPr algn="r"/>
            <a:r>
              <a:rPr lang="fr-FR" dirty="0" smtClean="0"/>
              <a:t>Académie de Toulouse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723324"/>
            <a:ext cx="1168810" cy="12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363399C1-8EDB-4C33-9272-A509A3EF8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52" y="1202499"/>
            <a:ext cx="8313135" cy="739034"/>
          </a:xfrm>
        </p:spPr>
        <p:txBody>
          <a:bodyPr/>
          <a:lstStyle/>
          <a:p>
            <a:r>
              <a:rPr lang="fr-FR" dirty="0"/>
              <a:t>Témoignages enfants et parents sur l’ENT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29362"/>
            <a:ext cx="9144000" cy="4328638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0F8BEB64-A260-4C90-963A-70554D513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95" y="1758367"/>
            <a:ext cx="8280920" cy="61115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10000" dirty="0">
                <a:hlinkClick r:id="rId3"/>
              </a:rPr>
              <a:t>https://padlet.com/Drigade/2por5soxzgu1</a:t>
            </a:r>
            <a:r>
              <a:rPr lang="fr-FR" sz="10000" dirty="0"/>
              <a:t> </a:t>
            </a:r>
          </a:p>
          <a:p>
            <a:pPr marL="0" indent="0" algn="ctr">
              <a:buNone/>
            </a:pPr>
            <a:r>
              <a:rPr lang="fr-FR" sz="10000" dirty="0"/>
              <a:t>mot de passe : </a:t>
            </a:r>
            <a:r>
              <a:rPr lang="fr-FR" sz="10000" dirty="0" smtClean="0"/>
              <a:t>bal</a:t>
            </a:r>
            <a:endParaRPr lang="fr-FR" sz="10000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4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1760" y="1362116"/>
            <a:ext cx="8472239" cy="507831"/>
          </a:xfrm>
        </p:spPr>
        <p:txBody>
          <a:bodyPr/>
          <a:lstStyle/>
          <a:p>
            <a:r>
              <a:rPr lang="fr-FR" dirty="0" smtClean="0"/>
              <a:t>Un projet académique  40 établissements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955548"/>
            <a:ext cx="9144000" cy="49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L’écosystème de formation, maillon de l’écosystème intégration: l’exemple de Midi-Pyrénées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Piloter</a:t>
            </a:r>
          </a:p>
          <a:p>
            <a:pPr lvl="1"/>
            <a:r>
              <a:rPr lang="fr-FR" dirty="0" smtClean="0"/>
              <a:t>Former</a:t>
            </a:r>
          </a:p>
          <a:p>
            <a:pPr lvl="1"/>
            <a:r>
              <a:rPr lang="fr-FR" dirty="0" smtClean="0"/>
              <a:t>Mutualiser</a:t>
            </a:r>
          </a:p>
          <a:p>
            <a:pPr lvl="1"/>
            <a:r>
              <a:rPr lang="fr-FR" dirty="0" smtClean="0"/>
              <a:t>Innover</a:t>
            </a:r>
          </a:p>
        </p:txBody>
      </p:sp>
    </p:spTree>
    <p:extLst>
      <p:ext uri="{BB962C8B-B14F-4D97-AF65-F5344CB8AC3E}">
        <p14:creationId xmlns:p14="http://schemas.microsoft.com/office/powerpoint/2010/main" val="29667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7D2E75-216E-4304-BDC1-B5B30D327F7B}" type="slidenum">
              <a:rPr lang="fr-F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fr-F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981700" y="1353778"/>
            <a:ext cx="3162300" cy="550422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16408A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/>
              <a:t> 8 départements</a:t>
            </a:r>
            <a:br>
              <a:rPr lang="fr-FR" sz="2000" dirty="0" smtClean="0"/>
            </a:br>
            <a:endParaRPr lang="fr-FR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/>
              <a:t>43 ateliers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/>
              <a:t>En journée quelques-uns en soirée</a:t>
            </a:r>
            <a:br>
              <a:rPr lang="fr-FR" sz="2000" dirty="0" smtClean="0"/>
            </a:br>
            <a:endParaRPr lang="fr-FR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/>
              <a:t>Formateurs issus ou non des UPE2A, personnels EN, rarement associations</a:t>
            </a:r>
            <a:br>
              <a:rPr lang="fr-FR" sz="2000" dirty="0" smtClean="0"/>
            </a:br>
            <a:endParaRPr lang="fr-FR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000" dirty="0" smtClean="0"/>
              <a:t>Collaborations </a:t>
            </a:r>
            <a:r>
              <a:rPr lang="fr-FR" sz="2000" dirty="0"/>
              <a:t>: parents d’associations, des associations de soutien à la parentalité, médiathèques et ludothèques, le CDI de l’établissement…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9500882" y="2596186"/>
            <a:ext cx="2642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en journée majoritairement, quelques ateliers en fin de journée</a:t>
            </a:r>
          </a:p>
          <a:p>
            <a:r>
              <a:rPr lang="fr-FR" sz="1400" dirty="0" smtClean="0">
                <a:solidFill>
                  <a:prstClr val="black"/>
                </a:solidFill>
              </a:rPr>
              <a:t>La plupart des ateliers sont organisés avec un ou plusieurs formateur issus ou non des UPE2A, ou personnels de l’Education nationale, et rarement avec des associations.</a:t>
            </a:r>
          </a:p>
          <a:p>
            <a:r>
              <a:rPr lang="fr-FR" sz="1400" dirty="0" smtClean="0">
                <a:solidFill>
                  <a:prstClr val="black"/>
                </a:solidFill>
              </a:rPr>
              <a:t>Des collaborations avec les parents d’associations, des associations de soutien à la parentalité, médiathèques et ludothèques, le CDI de l’établissement…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3779"/>
            <a:ext cx="6354618" cy="55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392671" y="1262477"/>
            <a:ext cx="2243486" cy="19065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prstClr val="white"/>
                </a:solidFill>
              </a:rPr>
              <a:t>COMMENT  </a:t>
            </a:r>
            <a:r>
              <a:rPr lang="fr-FR" sz="1600" b="1" cap="all" dirty="0" smtClean="0">
                <a:solidFill>
                  <a:prstClr val="white"/>
                </a:solidFill>
              </a:rPr>
              <a:t>Construire un écosystème DE FORMATION au niveau territorial</a:t>
            </a:r>
            <a:endParaRPr lang="fr-FR" sz="1600" b="1" cap="all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4494" y="908908"/>
            <a:ext cx="1221744" cy="9342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all" dirty="0" smtClean="0">
                <a:solidFill>
                  <a:prstClr val="white"/>
                </a:solidFill>
              </a:rPr>
              <a:t>PILOTER</a:t>
            </a:r>
            <a:endParaRPr lang="fr-FR" sz="1600" b="1" cap="all" dirty="0">
              <a:solidFill>
                <a:prstClr val="white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63489" y="4266449"/>
            <a:ext cx="1973254" cy="1311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prstClr val="white"/>
                </a:solidFill>
              </a:rPr>
              <a:t>Maillage du territoire dans le cadre spatio-temporel</a:t>
            </a:r>
            <a:endParaRPr lang="fr-FR" sz="1500" dirty="0">
              <a:solidFill>
                <a:prstClr val="white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610" y="1117219"/>
            <a:ext cx="1984756" cy="26099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fr-FR" sz="1400" dirty="0">
                <a:solidFill>
                  <a:prstClr val="white"/>
                </a:solidFill>
              </a:rPr>
              <a:t>Services de la préfecture / Services du </a:t>
            </a:r>
            <a:r>
              <a:rPr lang="fr-FR" sz="1400" dirty="0" smtClean="0">
                <a:solidFill>
                  <a:prstClr val="white"/>
                </a:solidFill>
              </a:rPr>
              <a:t>Rectorat</a:t>
            </a:r>
            <a:br>
              <a:rPr lang="fr-FR" sz="1400" dirty="0" smtClean="0">
                <a:solidFill>
                  <a:prstClr val="white"/>
                </a:solidFill>
              </a:rPr>
            </a:br>
            <a:r>
              <a:rPr lang="fr-FR" sz="1400" dirty="0" smtClean="0">
                <a:solidFill>
                  <a:prstClr val="white"/>
                </a:solidFill>
              </a:rPr>
              <a:t>Chefs d’établissement, enseignants, équipes pédagogiques et éducatives.</a:t>
            </a:r>
            <a:br>
              <a:rPr lang="fr-FR" sz="1400" dirty="0" smtClean="0">
                <a:solidFill>
                  <a:prstClr val="white"/>
                </a:solidFill>
              </a:rPr>
            </a:br>
            <a:r>
              <a:rPr lang="fr-FR" sz="1400" dirty="0" smtClean="0">
                <a:solidFill>
                  <a:prstClr val="white"/>
                </a:solidFill>
              </a:rPr>
              <a:t>Associations, organismes impliqués dans les dispositifs d’intégration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331924" y="2918335"/>
            <a:ext cx="1603332" cy="8764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all" dirty="0" smtClean="0">
                <a:solidFill>
                  <a:prstClr val="white"/>
                </a:solidFill>
              </a:rPr>
              <a:t>MUTUALISER</a:t>
            </a:r>
            <a:endParaRPr lang="fr-FR" sz="1600" b="1" cap="all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489" y="1505352"/>
            <a:ext cx="1510995" cy="8563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all" dirty="0" smtClean="0">
                <a:solidFill>
                  <a:prstClr val="white"/>
                </a:solidFill>
              </a:rPr>
              <a:t>INNOVER</a:t>
            </a:r>
            <a:endParaRPr lang="fr-FR" sz="1600" b="1" cap="all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6881" y="2337646"/>
            <a:ext cx="1221744" cy="87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all" dirty="0" smtClean="0">
                <a:solidFill>
                  <a:prstClr val="white"/>
                </a:solidFill>
              </a:rPr>
              <a:t>FORMER</a:t>
            </a:r>
            <a:endParaRPr lang="fr-FR" sz="1600" b="1" cap="all" dirty="0">
              <a:solidFill>
                <a:prstClr val="white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36157" y="2579893"/>
            <a:ext cx="1562185" cy="116734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 smtClean="0">
                <a:solidFill>
                  <a:prstClr val="white"/>
                </a:solidFill>
              </a:rPr>
              <a:t>Analyser les besoins, identifier les obstacles</a:t>
            </a:r>
            <a:endParaRPr lang="fr-FR" sz="1500" dirty="0">
              <a:solidFill>
                <a:prstClr val="white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611600" y="3356561"/>
            <a:ext cx="2995480" cy="2869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white"/>
                </a:solidFill>
              </a:rPr>
              <a:t>Les intervenants et formateurs </a:t>
            </a:r>
            <a:r>
              <a:rPr lang="fr-FR" sz="1600" dirty="0" smtClean="0">
                <a:solidFill>
                  <a:prstClr val="white"/>
                </a:solidFill>
              </a:rPr>
              <a:t>:</a:t>
            </a:r>
          </a:p>
          <a:p>
            <a:pPr algn="ctr"/>
            <a:r>
              <a:rPr lang="fr-FR" sz="1600" dirty="0" smtClean="0">
                <a:solidFill>
                  <a:prstClr val="white"/>
                </a:solidFill>
              </a:rPr>
              <a:t>De la thématique de formation à la formation spécifique:</a:t>
            </a:r>
          </a:p>
          <a:p>
            <a:pPr algn="ctr"/>
            <a:r>
              <a:rPr lang="fr-FR" sz="1600" dirty="0" smtClean="0">
                <a:solidFill>
                  <a:prstClr val="white"/>
                </a:solidFill>
              </a:rPr>
              <a:t>format à adapter à un public hétérogène</a:t>
            </a:r>
          </a:p>
          <a:p>
            <a:pPr algn="ctr"/>
            <a:r>
              <a:rPr lang="fr-FR" sz="1600" dirty="0" smtClean="0">
                <a:solidFill>
                  <a:prstClr val="white"/>
                </a:solidFill>
              </a:rPr>
              <a:t>dans la durée avec des contenus évolutifs et des gestes professionnels spécifiques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064111" y="4015305"/>
            <a:ext cx="3023549" cy="1937809"/>
          </a:xfrm>
          <a:prstGeom prst="roundRect">
            <a:avLst>
              <a:gd name="adj" fmla="val 1610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prstClr val="white"/>
                </a:solidFill>
              </a:rPr>
              <a:t>Faire communauté. </a:t>
            </a:r>
            <a:br>
              <a:rPr lang="fr-FR" sz="1400" dirty="0" smtClean="0">
                <a:solidFill>
                  <a:prstClr val="white"/>
                </a:solidFill>
              </a:rPr>
            </a:br>
            <a:r>
              <a:rPr lang="fr-FR" sz="1400" dirty="0" smtClean="0">
                <a:solidFill>
                  <a:prstClr val="white"/>
                </a:solidFill>
              </a:rPr>
              <a:t>Homogénéiser  et mutualiser des organisations et pratiques pédagogiques afin d’assurer l’équité et l’efficience des formations.</a:t>
            </a:r>
          </a:p>
          <a:p>
            <a:pPr algn="ctr"/>
            <a:r>
              <a:rPr lang="fr-FR" sz="1400" dirty="0">
                <a:solidFill>
                  <a:prstClr val="white"/>
                </a:solidFill>
              </a:rPr>
              <a:t>Marché de ressources et de </a:t>
            </a:r>
            <a:r>
              <a:rPr lang="fr-FR" sz="1400" dirty="0" smtClean="0">
                <a:solidFill>
                  <a:prstClr val="white"/>
                </a:solidFill>
              </a:rPr>
              <a:t>connaissances.</a:t>
            </a:r>
            <a:endParaRPr lang="fr-FR" sz="1400" dirty="0">
              <a:solidFill>
                <a:prstClr val="white"/>
              </a:solidFill>
            </a:endParaRPr>
          </a:p>
          <a:p>
            <a:pPr algn="ctr"/>
            <a:r>
              <a:rPr lang="fr-FR" sz="1400" dirty="0">
                <a:solidFill>
                  <a:prstClr val="white"/>
                </a:solidFill>
              </a:rPr>
              <a:t>Mise en </a:t>
            </a:r>
            <a:r>
              <a:rPr lang="fr-FR" sz="1400" dirty="0" smtClean="0">
                <a:solidFill>
                  <a:prstClr val="white"/>
                </a:solidFill>
              </a:rPr>
              <a:t>réseau.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7349000" y="908908"/>
            <a:ext cx="1738660" cy="14029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prstClr val="white"/>
                </a:solidFill>
              </a:rPr>
              <a:t>Le parent, </a:t>
            </a:r>
          </a:p>
          <a:p>
            <a:pPr algn="ctr"/>
            <a:r>
              <a:rPr lang="fr-FR" sz="1600" dirty="0" smtClean="0">
                <a:solidFill>
                  <a:prstClr val="white"/>
                </a:solidFill>
              </a:rPr>
              <a:t>adulte au centre du dispositif</a:t>
            </a:r>
          </a:p>
          <a:p>
            <a:pPr algn="ctr"/>
            <a:r>
              <a:rPr lang="fr-FR" sz="1600" dirty="0" smtClean="0">
                <a:solidFill>
                  <a:prstClr val="white"/>
                </a:solidFill>
              </a:rPr>
              <a:t>Un laboratoire des pratiques inclusives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0954213" y="4659195"/>
            <a:ext cx="705983" cy="1319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10327465" y="2414302"/>
            <a:ext cx="456870" cy="3161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10678922" y="3774202"/>
            <a:ext cx="550582" cy="3454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0449144" y="4756733"/>
            <a:ext cx="1010138" cy="8325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D713C7-F159-4AE4-B4C1-EA59F3717493}" type="slidenum">
              <a:rPr lang="fr-F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fr-F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1178" y="2850570"/>
            <a:ext cx="3342021" cy="2831773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183025" y="1709573"/>
            <a:ext cx="2517729" cy="3683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smtClean="0"/>
              <a:t>Travail en ateliers </a:t>
            </a:r>
          </a:p>
          <a:p>
            <a:pPr marL="0" indent="0">
              <a:buNone/>
            </a:pPr>
            <a:r>
              <a:rPr lang="fr-FR" sz="1400" dirty="0" smtClean="0"/>
              <a:t>1</a:t>
            </a:r>
            <a:r>
              <a:rPr lang="fr-FR" sz="1400" dirty="0"/>
              <a:t>) Comment personnaliser les parcours des apprenants, quelle gestion de l’hétérogénéité au sein du groupe ?</a:t>
            </a:r>
          </a:p>
          <a:p>
            <a:pPr marL="0" indent="0">
              <a:buNone/>
            </a:pPr>
            <a:r>
              <a:rPr lang="fr-FR" sz="1400" dirty="0"/>
              <a:t>2) Quelles pratiques pédagogiques proposer y compris numériques ? </a:t>
            </a:r>
          </a:p>
          <a:p>
            <a:pPr marL="0" indent="0">
              <a:buNone/>
            </a:pPr>
            <a:r>
              <a:rPr lang="fr-FR" sz="1400" dirty="0"/>
              <a:t>3) Quels gestes professionnels privilégier lorsqu’on s’adresse à des apprenants adultes ?</a:t>
            </a:r>
          </a:p>
          <a:p>
            <a:pPr marL="0" indent="0">
              <a:buNone/>
            </a:pPr>
            <a:r>
              <a:rPr lang="fr-FR" sz="1400" dirty="0"/>
              <a:t>4) Comment prendre en compte les langues des parents pour valoriser le plurilinguisme ? </a:t>
            </a:r>
          </a:p>
          <a:p>
            <a:endParaRPr lang="fr-FR" sz="60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453072" y="1597620"/>
            <a:ext cx="3870542" cy="5352757"/>
          </a:xfrm>
          <a:prstGeom prst="rect">
            <a:avLst/>
          </a:prstGeom>
        </p:spPr>
        <p:txBody>
          <a:bodyPr vert="horz" wrap="square" lIns="180000" tIns="180000" rIns="360000" bIns="45720" rtlCol="0">
            <a:noAutofit/>
          </a:bodyPr>
          <a:lstStyle/>
          <a:p>
            <a:pPr marL="720000" lvl="1" indent="-360000">
              <a:spcBef>
                <a:spcPts val="500"/>
              </a:spcBef>
              <a:buClr>
                <a:srgbClr val="16408A"/>
              </a:buClr>
              <a:defRPr/>
            </a:pPr>
            <a:r>
              <a:rPr lang="fr-FR" sz="1600" b="1" dirty="0" smtClean="0">
                <a:solidFill>
                  <a:prstClr val="black"/>
                </a:solidFill>
              </a:rPr>
              <a:t>Faire un état des lieux des pratiques de terrain</a:t>
            </a:r>
          </a:p>
          <a:p>
            <a:pPr marL="720000" lvl="1" indent="-360000">
              <a:spcBef>
                <a:spcPts val="500"/>
              </a:spcBef>
              <a:buClr>
                <a:srgbClr val="16408A"/>
              </a:buClr>
              <a:defRPr/>
            </a:pPr>
            <a:r>
              <a:rPr lang="fr-FR" sz="1400" b="1" dirty="0" smtClean="0">
                <a:solidFill>
                  <a:prstClr val="black"/>
                </a:solidFill>
              </a:rPr>
              <a:t>Pointer :</a:t>
            </a:r>
          </a:p>
          <a:p>
            <a:pPr marL="1008000" lvl="2" indent="-288000">
              <a:spcBef>
                <a:spcPts val="500"/>
              </a:spcBef>
              <a:buClr>
                <a:srgbClr val="16408A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Les leviers, les points d’appuis, les réussites</a:t>
            </a:r>
          </a:p>
          <a:p>
            <a:pPr marL="1008000" lvl="2" indent="-288000">
              <a:spcBef>
                <a:spcPts val="500"/>
              </a:spcBef>
              <a:buClr>
                <a:srgbClr val="16408A"/>
              </a:buClr>
              <a:buFont typeface="Wingdings" panose="05000000000000000000" pitchFamily="2" charset="2"/>
              <a:buChar char="§"/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Les freins, les difficultés</a:t>
            </a:r>
          </a:p>
          <a:p>
            <a:pPr marL="720000" lvl="1" indent="-360000">
              <a:spcBef>
                <a:spcPts val="500"/>
              </a:spcBef>
              <a:buClr>
                <a:srgbClr val="16408A"/>
              </a:buClr>
              <a:defRPr/>
            </a:pPr>
            <a:r>
              <a:rPr lang="fr-FR" sz="1400" b="1" dirty="0" smtClean="0">
                <a:solidFill>
                  <a:prstClr val="black"/>
                </a:solidFill>
              </a:rPr>
              <a:t>Proposer des suggestions pédagogiques d’amélioration en tenant compte si possible de certaines des préconisations au niveau national (DGESCO 2019) et </a:t>
            </a:r>
            <a:r>
              <a:rPr lang="fr-FR" sz="1400" b="1" dirty="0" err="1" smtClean="0">
                <a:solidFill>
                  <a:prstClr val="black"/>
                </a:solidFill>
              </a:rPr>
              <a:t>interacadémique</a:t>
            </a:r>
            <a:r>
              <a:rPr lang="fr-FR" sz="1400" b="1" dirty="0" smtClean="0">
                <a:solidFill>
                  <a:prstClr val="black"/>
                </a:solidFill>
              </a:rPr>
              <a:t> (RPT 2019)</a:t>
            </a:r>
          </a:p>
          <a:p>
            <a:pPr>
              <a:spcBef>
                <a:spcPts val="1000"/>
              </a:spcBef>
              <a:defRPr/>
            </a:pP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8820" y="1578277"/>
            <a:ext cx="1221744" cy="876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all" dirty="0" smtClean="0">
                <a:solidFill>
                  <a:prstClr val="white"/>
                </a:solidFill>
              </a:rPr>
              <a:t>FORMER</a:t>
            </a:r>
            <a:endParaRPr lang="fr-FR" sz="1600" b="1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BA7EF65-61AE-401A-BBD4-950501F83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="" xmlns:a16="http://schemas.microsoft.com/office/drawing/2014/main" id="{3BB65781-A377-4BAC-9357-174726F16AC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5782" y="1941535"/>
          <a:ext cx="5874706" cy="444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5CC7D44-A324-4B4A-969E-74799717302F}"/>
              </a:ext>
            </a:extLst>
          </p:cNvPr>
          <p:cNvSpPr/>
          <p:nvPr/>
        </p:nvSpPr>
        <p:spPr>
          <a:xfrm>
            <a:off x="2029217" y="3707704"/>
            <a:ext cx="25928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synergie</a:t>
            </a:r>
          </a:p>
        </p:txBody>
      </p:sp>
      <p:sp>
        <p:nvSpPr>
          <p:cNvPr id="8" name="Rectangle 7"/>
          <p:cNvSpPr/>
          <p:nvPr/>
        </p:nvSpPr>
        <p:spPr>
          <a:xfrm>
            <a:off x="6150279" y="1878904"/>
            <a:ext cx="2993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Delphine </a:t>
            </a:r>
            <a:r>
              <a:rPr lang="fr-FR" dirty="0" err="1" smtClean="0">
                <a:solidFill>
                  <a:prstClr val="black"/>
                </a:solidFill>
              </a:rPr>
              <a:t>Rigade</a:t>
            </a:r>
            <a:r>
              <a:rPr lang="fr-FR" dirty="0" smtClean="0">
                <a:solidFill>
                  <a:prstClr val="black"/>
                </a:solidFill>
              </a:rPr>
              <a:t/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enseignante UPE2A et OEPRE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Collège Balzac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>Albi</a:t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prstClr val="black"/>
                </a:solidFill>
              </a:rPr>
              <a:t/>
            </a:r>
            <a:br>
              <a:rPr lang="fr-FR" dirty="0" smtClean="0">
                <a:solidFill>
                  <a:prstClr val="black"/>
                </a:solidFill>
              </a:rPr>
            </a:br>
            <a:r>
              <a:rPr lang="fr-FR" dirty="0" smtClean="0">
                <a:solidFill>
                  <a:srgbClr val="7030A0"/>
                </a:solidFill>
              </a:rPr>
              <a:t>Présentation d’un projet alliant élèves UPE2A, classe ordinaire, enfants et parents OEPRE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3844" y="4609578"/>
            <a:ext cx="1896971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244448" y="966658"/>
            <a:ext cx="1603332" cy="8764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all" dirty="0" smtClean="0">
                <a:solidFill>
                  <a:prstClr val="white"/>
                </a:solidFill>
              </a:rPr>
              <a:t>MUTUALISER</a:t>
            </a:r>
            <a:endParaRPr lang="fr-FR" sz="1600" b="1" cap="all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5546" y="1022547"/>
            <a:ext cx="1510995" cy="8563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all" dirty="0" smtClean="0">
                <a:solidFill>
                  <a:prstClr val="white"/>
                </a:solidFill>
              </a:rPr>
              <a:t>INNOVER</a:t>
            </a:r>
            <a:endParaRPr lang="fr-FR" sz="1600" b="1" cap="al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8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="" xmlns:a16="http://schemas.microsoft.com/office/drawing/2014/main" id="{710B0B7F-DF48-49CC-9F22-515F9E19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réseau de projets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64B41AE3-BA6C-4E02-B732-11C585BFFCF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80657" y="5622907"/>
            <a:ext cx="2869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Delphine RIGADE, UPE2A, Collège Balzac ALBI</a:t>
            </a:r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="" xmlns:a16="http://schemas.microsoft.com/office/drawing/2014/main" id="{7EB7B392-F62C-4406-B660-5B7FA387FC7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911500" y="3951954"/>
          <a:ext cx="324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Espace réservé du contenu 9">
            <a:extLst>
              <a:ext uri="{FF2B5EF4-FFF2-40B4-BE49-F238E27FC236}">
                <a16:creationId xmlns="" xmlns:a16="http://schemas.microsoft.com/office/drawing/2014/main" id="{7E3DB694-C01D-4C3A-839A-04556E3ED0F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47416" y="3962249"/>
          <a:ext cx="324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Espace réservé du contenu 9">
            <a:extLst>
              <a:ext uri="{FF2B5EF4-FFF2-40B4-BE49-F238E27FC236}">
                <a16:creationId xmlns="" xmlns:a16="http://schemas.microsoft.com/office/drawing/2014/main" id="{3D69A2E3-6E53-4191-906A-FC0D5E1827A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98433" y="1869946"/>
          <a:ext cx="324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Espace réservé du contenu 9">
            <a:extLst>
              <a:ext uri="{FF2B5EF4-FFF2-40B4-BE49-F238E27FC236}">
                <a16:creationId xmlns="" xmlns:a16="http://schemas.microsoft.com/office/drawing/2014/main" id="{83499837-2057-4894-97F1-CBEFDFC827A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82243" y="1837289"/>
          <a:ext cx="3240000" cy="21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3861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me 25">
            <a:extLst>
              <a:ext uri="{FF2B5EF4-FFF2-40B4-BE49-F238E27FC236}">
                <a16:creationId xmlns="" xmlns:a16="http://schemas.microsoft.com/office/drawing/2014/main" id="{301F586E-3E1D-4044-BDBA-4D219D18D209}"/>
              </a:ext>
            </a:extLst>
          </p:cNvPr>
          <p:cNvGraphicFramePr/>
          <p:nvPr>
            <p:extLst/>
          </p:nvPr>
        </p:nvGraphicFramePr>
        <p:xfrm>
          <a:off x="551328" y="1175658"/>
          <a:ext cx="8269143" cy="5070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14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AEBE338D-F5C2-47E5-B3E9-AF0CF2FBD103}"/>
              </a:ext>
            </a:extLst>
          </p:cNvPr>
          <p:cNvSpPr/>
          <p:nvPr/>
        </p:nvSpPr>
        <p:spPr>
          <a:xfrm>
            <a:off x="373125" y="1589318"/>
            <a:ext cx="2686440" cy="2422675"/>
          </a:xfrm>
          <a:prstGeom prst="ellipse">
            <a:avLst/>
          </a:prstGeom>
          <a:blipFill rotWithShape="1">
            <a:blip r:embed="rId2" cstate="print"/>
            <a:srcRect/>
            <a:stretch>
              <a:fillRect l="-16000" r="-16000"/>
            </a:stretch>
          </a:blipFill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orme libre : forme 11">
            <a:extLst>
              <a:ext uri="{FF2B5EF4-FFF2-40B4-BE49-F238E27FC236}">
                <a16:creationId xmlns="" xmlns:a16="http://schemas.microsoft.com/office/drawing/2014/main" id="{897955BF-14E6-4C28-AC06-5C18F14B6A5D}"/>
              </a:ext>
            </a:extLst>
          </p:cNvPr>
          <p:cNvSpPr/>
          <p:nvPr/>
        </p:nvSpPr>
        <p:spPr>
          <a:xfrm>
            <a:off x="5051692" y="1217308"/>
            <a:ext cx="3841485" cy="1453605"/>
          </a:xfrm>
          <a:custGeom>
            <a:avLst/>
            <a:gdLst>
              <a:gd name="connsiteX0" fmla="*/ 0 w 2180407"/>
              <a:gd name="connsiteY0" fmla="*/ 0 h 1453605"/>
              <a:gd name="connsiteX1" fmla="*/ 2180407 w 2180407"/>
              <a:gd name="connsiteY1" fmla="*/ 0 h 1453605"/>
              <a:gd name="connsiteX2" fmla="*/ 2180407 w 2180407"/>
              <a:gd name="connsiteY2" fmla="*/ 1453605 h 1453605"/>
              <a:gd name="connsiteX3" fmla="*/ 0 w 2180407"/>
              <a:gd name="connsiteY3" fmla="*/ 1453605 h 1453605"/>
              <a:gd name="connsiteX4" fmla="*/ 0 w 2180407"/>
              <a:gd name="connsiteY4" fmla="*/ 0 h 145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407" h="1453605">
                <a:moveTo>
                  <a:pt x="0" y="0"/>
                </a:moveTo>
                <a:lnTo>
                  <a:pt x="2180407" y="0"/>
                </a:lnTo>
                <a:lnTo>
                  <a:pt x="2180407" y="1453605"/>
                </a:lnTo>
                <a:lnTo>
                  <a:pt x="0" y="1453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Documentaire (CO)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L’école dans son pays : </a:t>
            </a:r>
            <a:r>
              <a:rPr lang="fr-FR" sz="16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padlet</a:t>
            </a:r>
            <a:endParaRPr lang="fr-FR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457200" lvl="2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PO</a:t>
            </a:r>
          </a:p>
          <a:p>
            <a:pPr marL="457200" lvl="2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PE</a:t>
            </a:r>
          </a:p>
          <a:p>
            <a:pPr marL="457200" lvl="2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Plurilinguisme : </a:t>
            </a:r>
          </a:p>
          <a:p>
            <a:pPr marL="171450" lvl="2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               poésie sur l’école</a:t>
            </a:r>
          </a:p>
        </p:txBody>
      </p:sp>
      <p:sp>
        <p:nvSpPr>
          <p:cNvPr id="14" name="Forme libre : forme 13">
            <a:extLst>
              <a:ext uri="{FF2B5EF4-FFF2-40B4-BE49-F238E27FC236}">
                <a16:creationId xmlns="" xmlns:a16="http://schemas.microsoft.com/office/drawing/2014/main" id="{A2ED96CF-6A25-414C-B27D-A92AC3187EF1}"/>
              </a:ext>
            </a:extLst>
          </p:cNvPr>
          <p:cNvSpPr/>
          <p:nvPr/>
        </p:nvSpPr>
        <p:spPr>
          <a:xfrm>
            <a:off x="5235835" y="2558388"/>
            <a:ext cx="2916707" cy="1453605"/>
          </a:xfrm>
          <a:custGeom>
            <a:avLst/>
            <a:gdLst>
              <a:gd name="connsiteX0" fmla="*/ 0 w 2180407"/>
              <a:gd name="connsiteY0" fmla="*/ 0 h 1453605"/>
              <a:gd name="connsiteX1" fmla="*/ 2180407 w 2180407"/>
              <a:gd name="connsiteY1" fmla="*/ 0 h 1453605"/>
              <a:gd name="connsiteX2" fmla="*/ 2180407 w 2180407"/>
              <a:gd name="connsiteY2" fmla="*/ 1453605 h 1453605"/>
              <a:gd name="connsiteX3" fmla="*/ 0 w 2180407"/>
              <a:gd name="connsiteY3" fmla="*/ 1453605 h 1453605"/>
              <a:gd name="connsiteX4" fmla="*/ 0 w 2180407"/>
              <a:gd name="connsiteY4" fmla="*/ 0 h 145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407" h="1453605">
                <a:moveTo>
                  <a:pt x="0" y="0"/>
                </a:moveTo>
                <a:lnTo>
                  <a:pt x="2180407" y="0"/>
                </a:lnTo>
                <a:lnTo>
                  <a:pt x="2180407" y="1453605"/>
                </a:lnTo>
                <a:lnTo>
                  <a:pt x="0" y="1453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Les locaux du collège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Les intervenants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Le déroulement d’une journée </a:t>
            </a:r>
          </a:p>
        </p:txBody>
      </p:sp>
      <p:sp>
        <p:nvSpPr>
          <p:cNvPr id="16" name="Forme libre : forme 15">
            <a:extLst>
              <a:ext uri="{FF2B5EF4-FFF2-40B4-BE49-F238E27FC236}">
                <a16:creationId xmlns="" xmlns:a16="http://schemas.microsoft.com/office/drawing/2014/main" id="{F0E9AECF-9045-4060-941A-43B7020F10BF}"/>
              </a:ext>
            </a:extLst>
          </p:cNvPr>
          <p:cNvSpPr/>
          <p:nvPr/>
        </p:nvSpPr>
        <p:spPr>
          <a:xfrm>
            <a:off x="5235835" y="4078774"/>
            <a:ext cx="3714860" cy="1453605"/>
          </a:xfrm>
          <a:custGeom>
            <a:avLst/>
            <a:gdLst>
              <a:gd name="connsiteX0" fmla="*/ 0 w 2180407"/>
              <a:gd name="connsiteY0" fmla="*/ 0 h 1453605"/>
              <a:gd name="connsiteX1" fmla="*/ 2180407 w 2180407"/>
              <a:gd name="connsiteY1" fmla="*/ 0 h 1453605"/>
              <a:gd name="connsiteX2" fmla="*/ 2180407 w 2180407"/>
              <a:gd name="connsiteY2" fmla="*/ 1453605 h 1453605"/>
              <a:gd name="connsiteX3" fmla="*/ 0 w 2180407"/>
              <a:gd name="connsiteY3" fmla="*/ 1453605 h 1453605"/>
              <a:gd name="connsiteX4" fmla="*/ 0 w 2180407"/>
              <a:gd name="connsiteY4" fmla="*/ 0 h 145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407" h="1453605">
                <a:moveTo>
                  <a:pt x="0" y="0"/>
                </a:moveTo>
                <a:lnTo>
                  <a:pt x="2180407" y="0"/>
                </a:lnTo>
                <a:lnTo>
                  <a:pt x="2180407" y="1453605"/>
                </a:lnTo>
                <a:lnTo>
                  <a:pt x="0" y="1453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« Être enfant et avoir des droits »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Item « jugement et engagement » actions solidaires </a:t>
            </a:r>
          </a:p>
          <a:p>
            <a:pPr marL="742950" lvl="2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collectes de vêtements </a:t>
            </a:r>
          </a:p>
          <a:p>
            <a:pPr marL="742950" lvl="2" indent="-2857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« un cahier un crayon »…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A671F49-E920-4A81-B42F-E848D715AF3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132457" y="5859352"/>
            <a:ext cx="4402702" cy="459153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prstClr val="black"/>
                </a:solidFill>
              </a:rPr>
              <a:t>Delphine RIGADE, UPE2A, Collège Balzac ALBI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FA17757-D36B-4722-83A6-FC3015A3A9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100392" y="6453337"/>
            <a:ext cx="720080" cy="365125"/>
          </a:xfrm>
          <a:prstGeom prst="rect">
            <a:avLst/>
          </a:prstGeom>
        </p:spPr>
        <p:txBody>
          <a:bodyPr/>
          <a:lstStyle/>
          <a:p>
            <a:fld id="{EDFEC225-B372-4224-9408-5FE1111DF5C7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  <p:pic>
        <p:nvPicPr>
          <p:cNvPr id="1026" name="Picture 2" descr="RÃ©sultat de recherche d'images pour &quot;sur les chemins de l'Ã©cole&quot;">
            <a:extLst>
              <a:ext uri="{FF2B5EF4-FFF2-40B4-BE49-F238E27FC236}">
                <a16:creationId xmlns="" xmlns:a16="http://schemas.microsoft.com/office/drawing/2014/main" id="{974E7FAF-64B3-46EE-9E10-5871B2594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46" y="857542"/>
            <a:ext cx="1223972" cy="163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18">
            <a:extLst>
              <a:ext uri="{FF2B5EF4-FFF2-40B4-BE49-F238E27FC236}">
                <a16:creationId xmlns="" xmlns:a16="http://schemas.microsoft.com/office/drawing/2014/main" id="{D4CCF603-12FE-410B-8A6E-B7C4BBB1260A}"/>
              </a:ext>
            </a:extLst>
          </p:cNvPr>
          <p:cNvGrpSpPr/>
          <p:nvPr/>
        </p:nvGrpSpPr>
        <p:grpSpPr>
          <a:xfrm>
            <a:off x="3532467" y="1210262"/>
            <a:ext cx="1317486" cy="1317486"/>
            <a:chOff x="3157680" y="2138"/>
            <a:chExt cx="1317486" cy="1317486"/>
          </a:xfrm>
          <a:scene3d>
            <a:camera prst="orthographicFront"/>
            <a:lightRig rig="flat" dir="t"/>
          </a:scene3d>
        </p:grpSpPr>
        <p:sp>
          <p:nvSpPr>
            <p:cNvPr id="20" name="Ellipse 19">
              <a:extLst>
                <a:ext uri="{FF2B5EF4-FFF2-40B4-BE49-F238E27FC236}">
                  <a16:creationId xmlns="" xmlns:a16="http://schemas.microsoft.com/office/drawing/2014/main" id="{8930ECFB-8945-4689-BBC1-B0363930DB12}"/>
                </a:ext>
              </a:extLst>
            </p:cNvPr>
            <p:cNvSpPr/>
            <p:nvPr/>
          </p:nvSpPr>
          <p:spPr>
            <a:xfrm>
              <a:off x="3157680" y="2138"/>
              <a:ext cx="1317486" cy="131748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lipse 4">
              <a:extLst>
                <a:ext uri="{FF2B5EF4-FFF2-40B4-BE49-F238E27FC236}">
                  <a16:creationId xmlns="" xmlns:a16="http://schemas.microsoft.com/office/drawing/2014/main" id="{86A2BC83-932F-4FF5-95B7-DABB39356636}"/>
                </a:ext>
              </a:extLst>
            </p:cNvPr>
            <p:cNvSpPr txBox="1"/>
            <p:nvPr/>
          </p:nvSpPr>
          <p:spPr>
            <a:xfrm>
              <a:off x="3350621" y="195079"/>
              <a:ext cx="931604" cy="9316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dirty="0">
                  <a:solidFill>
                    <a:prstClr val="white"/>
                  </a:solidFill>
                </a:rPr>
                <a:t>UPE2A</a:t>
              </a:r>
            </a:p>
          </p:txBody>
        </p:sp>
      </p:grpSp>
      <p:grpSp>
        <p:nvGrpSpPr>
          <p:cNvPr id="7" name="Groupe 21">
            <a:extLst>
              <a:ext uri="{FF2B5EF4-FFF2-40B4-BE49-F238E27FC236}">
                <a16:creationId xmlns="" xmlns:a16="http://schemas.microsoft.com/office/drawing/2014/main" id="{CB74DA56-1B48-4128-9F7B-166897F7466C}"/>
              </a:ext>
            </a:extLst>
          </p:cNvPr>
          <p:cNvGrpSpPr/>
          <p:nvPr/>
        </p:nvGrpSpPr>
        <p:grpSpPr>
          <a:xfrm>
            <a:off x="3598996" y="4242118"/>
            <a:ext cx="1317486" cy="1317486"/>
            <a:chOff x="1428326" y="2997468"/>
            <a:chExt cx="1317486" cy="1317486"/>
          </a:xfrm>
          <a:scene3d>
            <a:camera prst="orthographicFront"/>
            <a:lightRig rig="flat" dir="t"/>
          </a:scene3d>
        </p:grpSpPr>
        <p:sp>
          <p:nvSpPr>
            <p:cNvPr id="23" name="Ellipse 22">
              <a:extLst>
                <a:ext uri="{FF2B5EF4-FFF2-40B4-BE49-F238E27FC236}">
                  <a16:creationId xmlns="" xmlns:a16="http://schemas.microsoft.com/office/drawing/2014/main" id="{C5531836-F80D-4048-84A2-85F12F9735A2}"/>
                </a:ext>
              </a:extLst>
            </p:cNvPr>
            <p:cNvSpPr/>
            <p:nvPr/>
          </p:nvSpPr>
          <p:spPr>
            <a:xfrm>
              <a:off x="1428326" y="2997468"/>
              <a:ext cx="1317486" cy="131748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lipse 4">
              <a:extLst>
                <a:ext uri="{FF2B5EF4-FFF2-40B4-BE49-F238E27FC236}">
                  <a16:creationId xmlns="" xmlns:a16="http://schemas.microsoft.com/office/drawing/2014/main" id="{ECFDF78A-F64D-4C4E-AA5D-1683C2E22614}"/>
                </a:ext>
              </a:extLst>
            </p:cNvPr>
            <p:cNvSpPr txBox="1"/>
            <p:nvPr/>
          </p:nvSpPr>
          <p:spPr>
            <a:xfrm>
              <a:off x="1621267" y="3190409"/>
              <a:ext cx="931604" cy="9316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dirty="0">
                  <a:solidFill>
                    <a:prstClr val="white"/>
                  </a:solidFill>
                </a:rPr>
                <a:t>6</a:t>
              </a:r>
              <a:r>
                <a:rPr lang="fr-FR" sz="2200" baseline="30000" dirty="0">
                  <a:solidFill>
                    <a:prstClr val="white"/>
                  </a:solidFill>
                </a:rPr>
                <a:t>ème </a:t>
              </a:r>
            </a:p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baseline="30000" dirty="0">
                  <a:solidFill>
                    <a:prstClr val="white"/>
                  </a:solidFill>
                </a:rPr>
                <a:t>EMC</a:t>
              </a:r>
              <a:r>
                <a:rPr lang="fr-FR" sz="2200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grpSp>
        <p:nvGrpSpPr>
          <p:cNvPr id="8" name="Groupe 24">
            <a:extLst>
              <a:ext uri="{FF2B5EF4-FFF2-40B4-BE49-F238E27FC236}">
                <a16:creationId xmlns="" xmlns:a16="http://schemas.microsoft.com/office/drawing/2014/main" id="{24DA25D4-A199-4631-B057-8DE9DA793F36}"/>
              </a:ext>
            </a:extLst>
          </p:cNvPr>
          <p:cNvGrpSpPr/>
          <p:nvPr/>
        </p:nvGrpSpPr>
        <p:grpSpPr>
          <a:xfrm>
            <a:off x="3598996" y="2730199"/>
            <a:ext cx="1317486" cy="1317486"/>
            <a:chOff x="4887035" y="2997468"/>
            <a:chExt cx="1317486" cy="1317486"/>
          </a:xfrm>
          <a:scene3d>
            <a:camera prst="orthographicFront"/>
            <a:lightRig rig="flat" dir="t"/>
          </a:scene3d>
        </p:grpSpPr>
        <p:sp>
          <p:nvSpPr>
            <p:cNvPr id="26" name="Ellipse 25">
              <a:extLst>
                <a:ext uri="{FF2B5EF4-FFF2-40B4-BE49-F238E27FC236}">
                  <a16:creationId xmlns="" xmlns:a16="http://schemas.microsoft.com/office/drawing/2014/main" id="{5260FE0B-7B96-4F76-832B-C7595B8D434F}"/>
                </a:ext>
              </a:extLst>
            </p:cNvPr>
            <p:cNvSpPr/>
            <p:nvPr/>
          </p:nvSpPr>
          <p:spPr>
            <a:xfrm>
              <a:off x="4887035" y="2997468"/>
              <a:ext cx="1317486" cy="131748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lipse 4">
              <a:extLst>
                <a:ext uri="{FF2B5EF4-FFF2-40B4-BE49-F238E27FC236}">
                  <a16:creationId xmlns="" xmlns:a16="http://schemas.microsoft.com/office/drawing/2014/main" id="{9F01D244-1CBB-4B56-BA35-CDB945B89190}"/>
                </a:ext>
              </a:extLst>
            </p:cNvPr>
            <p:cNvSpPr txBox="1"/>
            <p:nvPr/>
          </p:nvSpPr>
          <p:spPr>
            <a:xfrm>
              <a:off x="5079976" y="3190409"/>
              <a:ext cx="931604" cy="9316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dirty="0">
                  <a:solidFill>
                    <a:prstClr val="white"/>
                  </a:solidFill>
                </a:rPr>
                <a:t>OEPRE</a:t>
              </a:r>
            </a:p>
          </p:txBody>
        </p:sp>
      </p:grpSp>
      <p:grpSp>
        <p:nvGrpSpPr>
          <p:cNvPr id="9" name="Groupe 28">
            <a:extLst>
              <a:ext uri="{FF2B5EF4-FFF2-40B4-BE49-F238E27FC236}">
                <a16:creationId xmlns="" xmlns:a16="http://schemas.microsoft.com/office/drawing/2014/main" id="{935C7AC7-1D28-4003-BCF3-2417D9DE532C}"/>
              </a:ext>
            </a:extLst>
          </p:cNvPr>
          <p:cNvGrpSpPr/>
          <p:nvPr/>
        </p:nvGrpSpPr>
        <p:grpSpPr>
          <a:xfrm>
            <a:off x="945893" y="4381418"/>
            <a:ext cx="1231393" cy="1231393"/>
            <a:chOff x="1333780" y="1868579"/>
            <a:chExt cx="1231393" cy="1231393"/>
          </a:xfrm>
          <a:scene3d>
            <a:camera prst="orthographicFront"/>
            <a:lightRig rig="flat" dir="t"/>
          </a:scene3d>
        </p:grpSpPr>
        <p:sp>
          <p:nvSpPr>
            <p:cNvPr id="30" name="Ellipse 29">
              <a:extLst>
                <a:ext uri="{FF2B5EF4-FFF2-40B4-BE49-F238E27FC236}">
                  <a16:creationId xmlns="" xmlns:a16="http://schemas.microsoft.com/office/drawing/2014/main" id="{A94D8B70-AF29-42EA-B92C-90FF71F47A98}"/>
                </a:ext>
              </a:extLst>
            </p:cNvPr>
            <p:cNvSpPr/>
            <p:nvPr/>
          </p:nvSpPr>
          <p:spPr>
            <a:xfrm>
              <a:off x="1333780" y="1868579"/>
              <a:ext cx="1231393" cy="1231393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lipse 4">
              <a:extLst>
                <a:ext uri="{FF2B5EF4-FFF2-40B4-BE49-F238E27FC236}">
                  <a16:creationId xmlns="" xmlns:a16="http://schemas.microsoft.com/office/drawing/2014/main" id="{49E03693-D0C0-4D89-A1BE-5F41B5B21A29}"/>
                </a:ext>
              </a:extLst>
            </p:cNvPr>
            <p:cNvSpPr txBox="1"/>
            <p:nvPr/>
          </p:nvSpPr>
          <p:spPr>
            <a:xfrm>
              <a:off x="1514113" y="2048912"/>
              <a:ext cx="870727" cy="8707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dirty="0">
                  <a:solidFill>
                    <a:prstClr val="white"/>
                  </a:solidFill>
                </a:rPr>
                <a:t>Ecole de secteur</a:t>
              </a:r>
            </a:p>
          </p:txBody>
        </p:sp>
      </p:grpSp>
      <p:sp>
        <p:nvSpPr>
          <p:cNvPr id="32" name="Forme libre : forme 31">
            <a:extLst>
              <a:ext uri="{FF2B5EF4-FFF2-40B4-BE49-F238E27FC236}">
                <a16:creationId xmlns="" xmlns:a16="http://schemas.microsoft.com/office/drawing/2014/main" id="{7022CD03-6818-4F66-93C9-7CC1AAE04685}"/>
              </a:ext>
            </a:extLst>
          </p:cNvPr>
          <p:cNvSpPr/>
          <p:nvPr/>
        </p:nvSpPr>
        <p:spPr>
          <a:xfrm>
            <a:off x="755576" y="5322836"/>
            <a:ext cx="2916707" cy="1453605"/>
          </a:xfrm>
          <a:custGeom>
            <a:avLst/>
            <a:gdLst>
              <a:gd name="connsiteX0" fmla="*/ 0 w 2180407"/>
              <a:gd name="connsiteY0" fmla="*/ 0 h 1453605"/>
              <a:gd name="connsiteX1" fmla="*/ 2180407 w 2180407"/>
              <a:gd name="connsiteY1" fmla="*/ 0 h 1453605"/>
              <a:gd name="connsiteX2" fmla="*/ 2180407 w 2180407"/>
              <a:gd name="connsiteY2" fmla="*/ 1453605 h 1453605"/>
              <a:gd name="connsiteX3" fmla="*/ 0 w 2180407"/>
              <a:gd name="connsiteY3" fmla="*/ 1453605 h 1453605"/>
              <a:gd name="connsiteX4" fmla="*/ 0 w 2180407"/>
              <a:gd name="connsiteY4" fmla="*/ 0 h 145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407" h="1453605">
                <a:moveTo>
                  <a:pt x="0" y="0"/>
                </a:moveTo>
                <a:lnTo>
                  <a:pt x="2180407" y="0"/>
                </a:lnTo>
                <a:lnTo>
                  <a:pt x="2180407" y="1453605"/>
                </a:lnTo>
                <a:lnTo>
                  <a:pt x="0" y="14536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Les chemins de l’école</a:t>
            </a:r>
          </a:p>
          <a:p>
            <a:pPr marL="171450" lvl="1" indent="-17145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fr-FR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correspondance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CF78A472-0439-4F0E-8F6D-C89800DE06A8}"/>
              </a:ext>
            </a:extLst>
          </p:cNvPr>
          <p:cNvCxnSpPr>
            <a:stCxn id="10" idx="7"/>
            <a:endCxn id="20" idx="2"/>
          </p:cNvCxnSpPr>
          <p:nvPr/>
        </p:nvCxnSpPr>
        <p:spPr>
          <a:xfrm flipV="1">
            <a:off x="2666145" y="1869005"/>
            <a:ext cx="866322" cy="75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="" xmlns:a16="http://schemas.microsoft.com/office/drawing/2014/main" id="{2F1EA5AF-9E59-4A08-8E1E-AA2C13CD3130}"/>
              </a:ext>
            </a:extLst>
          </p:cNvPr>
          <p:cNvCxnSpPr>
            <a:cxnSpLocks/>
          </p:cNvCxnSpPr>
          <p:nvPr/>
        </p:nvCxnSpPr>
        <p:spPr>
          <a:xfrm>
            <a:off x="2995547" y="3061716"/>
            <a:ext cx="729861" cy="17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F9085FF1-D8C7-48AB-9ECA-04CCE625542D}"/>
              </a:ext>
            </a:extLst>
          </p:cNvPr>
          <p:cNvCxnSpPr>
            <a:stCxn id="10" idx="5"/>
          </p:cNvCxnSpPr>
          <p:nvPr/>
        </p:nvCxnSpPr>
        <p:spPr>
          <a:xfrm>
            <a:off x="2666145" y="3657200"/>
            <a:ext cx="1059263" cy="762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="" xmlns:a16="http://schemas.microsoft.com/office/drawing/2014/main" id="{2A5425BC-FE3D-4AE7-8D6A-F2846DC37738}"/>
              </a:ext>
            </a:extLst>
          </p:cNvPr>
          <p:cNvCxnSpPr>
            <a:cxnSpLocks/>
          </p:cNvCxnSpPr>
          <p:nvPr/>
        </p:nvCxnSpPr>
        <p:spPr>
          <a:xfrm>
            <a:off x="1554653" y="3843126"/>
            <a:ext cx="0" cy="52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ésultat de recherche d'images pour &quot;un cahier un crayon congo&quot;">
            <a:extLst>
              <a:ext uri="{FF2B5EF4-FFF2-40B4-BE49-F238E27FC236}">
                <a16:creationId xmlns="" xmlns:a16="http://schemas.microsoft.com/office/drawing/2014/main" id="{F76969E0-AC57-4685-8597-B0EE97BA4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27" y="5113330"/>
            <a:ext cx="1231393" cy="156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32" grpId="0"/>
    </p:bldLst>
  </p:timing>
</p:sld>
</file>

<file path=ppt/theme/theme1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</TotalTime>
  <Words>363</Words>
  <Application>Microsoft Office PowerPoint</Application>
  <PresentationFormat>Affichage à l'écran (4:3)</PresentationFormat>
  <Paragraphs>120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Wingdings 3</vt:lpstr>
      <vt:lpstr>2_Thème Office</vt:lpstr>
      <vt:lpstr>Isabelle CEVENES</vt:lpstr>
      <vt:lpstr>Présentation PowerPoint</vt:lpstr>
      <vt:lpstr>Présentation PowerPoint</vt:lpstr>
      <vt:lpstr>Présentation PowerPoint</vt:lpstr>
      <vt:lpstr>Présentation PowerPoint</vt:lpstr>
      <vt:lpstr>Objectif</vt:lpstr>
      <vt:lpstr>Un réseau de projets </vt:lpstr>
      <vt:lpstr>Présentation PowerPoint</vt:lpstr>
      <vt:lpstr>Présentation PowerPoint</vt:lpstr>
      <vt:lpstr>Témoignages enfants et parents sur l’ENT</vt:lpstr>
      <vt:lpstr>Un projet académique  40 établissements</vt:lpstr>
    </vt:vector>
  </TitlesOfParts>
  <Company>DGEF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PERKIC</dc:creator>
  <cp:lastModifiedBy>FERNANDEZ ELIANE</cp:lastModifiedBy>
  <cp:revision>279</cp:revision>
  <cp:lastPrinted>2020-02-03T11:00:49Z</cp:lastPrinted>
  <dcterms:created xsi:type="dcterms:W3CDTF">2020-01-14T12:17:39Z</dcterms:created>
  <dcterms:modified xsi:type="dcterms:W3CDTF">2020-02-13T17:32:07Z</dcterms:modified>
</cp:coreProperties>
</file>